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
  </p:notesMasterIdLst>
  <p:sldIdLst>
    <p:sldId id="262" r:id="rId5"/>
    <p:sldId id="256" r:id="rId6"/>
    <p:sldId id="257" r:id="rId7"/>
    <p:sldId id="258" r:id="rId8"/>
    <p:sldId id="259"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61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BFA7E5-39F4-4D80-9B4A-49343D7B4224}" v="2" dt="2026-02-12T13:16:10.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0655" autoAdjust="0"/>
  </p:normalViewPr>
  <p:slideViewPr>
    <p:cSldViewPr snapToGrid="0">
      <p:cViewPr varScale="1">
        <p:scale>
          <a:sx n="52" d="100"/>
          <a:sy n="52" d="100"/>
        </p:scale>
        <p:origin x="122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2T12:30:39.208"/>
    </inkml:context>
    <inkml:brush xml:id="br0">
      <inkml:brushProperty name="width" value="0.2" units="cm"/>
      <inkml:brushProperty name="height" value="0.2" units="cm"/>
      <inkml:brushProperty name="color" value="#E71224"/>
    </inkml:brush>
  </inkml:definitions>
  <inkml:trace contextRef="#ctx0" brushRef="#br0">0 0 24575,'899'0'-1365,"-864"0"-5461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2T12:30:40.891"/>
    </inkml:context>
    <inkml:brush xml:id="br0">
      <inkml:brushProperty name="width" value="0.2" units="cm"/>
      <inkml:brushProperty name="height" value="0.2" units="cm"/>
      <inkml:brushProperty name="color" value="#E71224"/>
    </inkml:brush>
  </inkml:definitions>
  <inkml:trace contextRef="#ctx0" brushRef="#br0">1 1 24575,'47'13'0,"-30"-7"0,42 12 0,0-4 0,0-2 0,122 8 0,186-19 0,-196-4 0,2 3-1365,-133 0-5461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7DA39F-0F8B-4FBC-AB45-BCA7C6B8008C}" type="datetimeFigureOut">
              <a:rPr lang="en-US" smtClean="0"/>
              <a:t>2/26/2026</a:t>
            </a:fld>
            <a:endParaRPr lang="en-US"/>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69D87E-F90C-4B29-BB9A-5FD52076EBBE}" type="slidenum">
              <a:rPr lang="en-US" smtClean="0"/>
              <a:t>‹#›</a:t>
            </a:fld>
            <a:endParaRPr lang="en-US"/>
          </a:p>
        </p:txBody>
      </p:sp>
    </p:spTree>
    <p:extLst>
      <p:ext uri="{BB962C8B-B14F-4D97-AF65-F5344CB8AC3E}">
        <p14:creationId xmlns:p14="http://schemas.microsoft.com/office/powerpoint/2010/main" val="2333987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mailto:samhalle@liveexpo.s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trippus.net/Lead-Scan"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Trippus is the </a:t>
            </a:r>
            <a:r>
              <a:rPr lang="sv-SE" dirty="0" err="1"/>
              <a:t>registration</a:t>
            </a:r>
            <a:r>
              <a:rPr lang="sv-SE" dirty="0"/>
              <a:t> partner to Live Expo. </a:t>
            </a:r>
            <a:r>
              <a:rPr lang="en-US" dirty="0"/>
              <a:t>We manage tickets, information, and related services for visitors, as well as exhibitor services. A few days before the trade fair, we will send you an SMS with a link where you can access your ticket, the program, and practical information. It is a web link that does not need to be downloaded and can be opened directly.</a:t>
            </a:r>
            <a:endParaRPr lang="sv-SE" dirty="0"/>
          </a:p>
        </p:txBody>
      </p:sp>
      <p:sp>
        <p:nvSpPr>
          <p:cNvPr id="4" name="Platshållare för bildnummer 3"/>
          <p:cNvSpPr>
            <a:spLocks noGrp="1"/>
          </p:cNvSpPr>
          <p:nvPr>
            <p:ph type="sldNum" sz="quarter" idx="5"/>
          </p:nvPr>
        </p:nvSpPr>
        <p:spPr/>
        <p:txBody>
          <a:bodyPr/>
          <a:lstStyle/>
          <a:p>
            <a:fld id="{1B69D87E-F90C-4B29-BB9A-5FD52076EBBE}" type="slidenum">
              <a:rPr lang="en-US" smtClean="0"/>
              <a:t>1</a:t>
            </a:fld>
            <a:endParaRPr lang="en-US"/>
          </a:p>
        </p:txBody>
      </p:sp>
    </p:spTree>
    <p:extLst>
      <p:ext uri="{BB962C8B-B14F-4D97-AF65-F5344CB8AC3E}">
        <p14:creationId xmlns:p14="http://schemas.microsoft.com/office/powerpoint/2010/main" val="3004761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t>All contact persons for the stands should have received / will receive an email from Trippus with instructions. Only those of you who received the email with access to the portal need to log in this way – not everyone working in the booth. It is important that the person responsible for the administrative matters related to the exhibition is the one who receives the login details.</a:t>
            </a:r>
          </a:p>
          <a:p>
            <a:endParaRPr lang="en-US" dirty="0"/>
          </a:p>
          <a:p>
            <a:r>
              <a:rPr lang="en-US" dirty="0"/>
              <a:t>If you have previously exhibited with Live Expo or at another event that uses Trippus, you will have received an email informing you that a new event has been added to your account in the Exhibitor Portal. Simply click the link in the email to log in. If you do not remember your password, you can request a new one from the login page.</a:t>
            </a:r>
          </a:p>
          <a:p>
            <a:endParaRPr lang="en-US" dirty="0"/>
          </a:p>
          <a:p>
            <a:r>
              <a:rPr lang="en-US" dirty="0"/>
              <a:t>For new exhibitors or companies with a new contact person, the email will state “Welcome to the Exhibitor Portal” – please make sure to follow the link to create your account. This link is valid for 30 days. If you experience any issues accessing the portal, you are welcome to contact our support at support@trippus.com.</a:t>
            </a:r>
          </a:p>
          <a:p>
            <a:endParaRPr lang="en-US" dirty="0"/>
          </a:p>
        </p:txBody>
      </p:sp>
      <p:sp>
        <p:nvSpPr>
          <p:cNvPr id="4" name="Platshållare för bildnummer 3"/>
          <p:cNvSpPr>
            <a:spLocks noGrp="1"/>
          </p:cNvSpPr>
          <p:nvPr>
            <p:ph type="sldNum" sz="quarter" idx="5"/>
          </p:nvPr>
        </p:nvSpPr>
        <p:spPr/>
        <p:txBody>
          <a:bodyPr/>
          <a:lstStyle/>
          <a:p>
            <a:fld id="{1B69D87E-F90C-4B29-BB9A-5FD52076EBBE}" type="slidenum">
              <a:rPr lang="en-US" smtClean="0"/>
              <a:t>2</a:t>
            </a:fld>
            <a:endParaRPr lang="en-US"/>
          </a:p>
        </p:txBody>
      </p:sp>
    </p:spTree>
    <p:extLst>
      <p:ext uri="{BB962C8B-B14F-4D97-AF65-F5344CB8AC3E}">
        <p14:creationId xmlns:p14="http://schemas.microsoft.com/office/powerpoint/2010/main" val="2901421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t>Once you have logged in, you will be taken to this view.</a:t>
            </a:r>
          </a:p>
          <a:p>
            <a:endParaRPr lang="en-US" dirty="0"/>
          </a:p>
          <a:p>
            <a:r>
              <a:rPr lang="en-US" dirty="0"/>
              <a:t>Here you can add your booth staff under “Staff” in order to access the forms and fill in the required information. Click on any of the underlined icons. It is important to register your booth staff in advance to avoid complications on the event days – being prepared helps you avoid queues. Please also add yourselves in the form if you will be present at the exhibition.</a:t>
            </a:r>
          </a:p>
          <a:p>
            <a:endParaRPr lang="en-US" dirty="0"/>
          </a:p>
          <a:p>
            <a:r>
              <a:rPr lang="en-US" dirty="0"/>
              <a:t>You can also invite guests or add them manually under “Guests” (recommended, as it allows for personal invitations). Click on any of the underlined icons. Registered guests can be found under “Your Participants” in the left-hand menu.</a:t>
            </a:r>
          </a:p>
          <a:p>
            <a:endParaRPr lang="en-US" b="1" dirty="0"/>
          </a:p>
          <a:p>
            <a:r>
              <a:rPr lang="en-US" b="1" dirty="0"/>
              <a:t>New for this year!</a:t>
            </a:r>
            <a:br>
              <a:rPr lang="en-US" dirty="0"/>
            </a:br>
            <a:r>
              <a:rPr lang="en-US" dirty="0"/>
              <a:t>Lead Scanning is included for one user in all booths. Lead Scanning makes it easy to collect leads during the exhibition. Booth staff who are registered via your Exhibitor Portal under “Staff” will have access to the Lead Scanning function directly via their personal SMS link – I will show what this looks like shortly.</a:t>
            </a:r>
          </a:p>
          <a:p>
            <a:r>
              <a:rPr lang="en-US" dirty="0"/>
              <a:t>If you want all booth staff to be able to scan leads, you can purchase the Plus Package by emailing Live Expo or by visiting the Trippus Lead Scan desk at the exhibition for an upgrade. Those of you who have one scanning user will be able to control which device is logged in via the green button “Log out scanning user”.</a:t>
            </a:r>
          </a:p>
          <a:p>
            <a:endParaRPr lang="en-US" dirty="0"/>
          </a:p>
          <a:p>
            <a:r>
              <a:rPr lang="en-US" dirty="0"/>
              <a:t>All questions regarding Lead Scanning as a service should be directed to Trippus, who will be located opposite the cloakroom / near the upper part of the escalator. Questions regarding pricing and packages should be directed to Live Expo </a:t>
            </a:r>
            <a:r>
              <a:rPr lang="sv-SE" sz="1200" b="0" i="0" kern="1200" dirty="0">
                <a:solidFill>
                  <a:schemeClr val="tx1"/>
                </a:solidFill>
                <a:effectLst/>
                <a:latin typeface="+mn-lt"/>
                <a:ea typeface="+mn-ea"/>
                <a:cs typeface="+mn-cs"/>
                <a:hlinkClick r:id="rId3"/>
              </a:rPr>
              <a:t>samhalle@liveexpo.se</a:t>
            </a:r>
            <a:endParaRPr lang="sv-SE" b="0" dirty="0"/>
          </a:p>
        </p:txBody>
      </p:sp>
      <p:sp>
        <p:nvSpPr>
          <p:cNvPr id="4" name="Platshållare för bildnummer 3"/>
          <p:cNvSpPr>
            <a:spLocks noGrp="1"/>
          </p:cNvSpPr>
          <p:nvPr>
            <p:ph type="sldNum" sz="quarter" idx="5"/>
          </p:nvPr>
        </p:nvSpPr>
        <p:spPr/>
        <p:txBody>
          <a:bodyPr/>
          <a:lstStyle/>
          <a:p>
            <a:fld id="{1B69D87E-F90C-4B29-BB9A-5FD52076EBBE}" type="slidenum">
              <a:rPr lang="en-US" smtClean="0"/>
              <a:t>3</a:t>
            </a:fld>
            <a:endParaRPr lang="en-US"/>
          </a:p>
        </p:txBody>
      </p:sp>
    </p:spTree>
    <p:extLst>
      <p:ext uri="{BB962C8B-B14F-4D97-AF65-F5344CB8AC3E}">
        <p14:creationId xmlns:p14="http://schemas.microsoft.com/office/powerpoint/2010/main" val="31704905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t>In the Participants view, you can get an overview and edit details and selections for your staff and guests, for example if someone wants to add a networking event or update their phone number.</a:t>
            </a:r>
            <a:endParaRPr lang="sv-SE" dirty="0"/>
          </a:p>
        </p:txBody>
      </p:sp>
      <p:sp>
        <p:nvSpPr>
          <p:cNvPr id="4" name="Platshållare för bildnummer 3"/>
          <p:cNvSpPr>
            <a:spLocks noGrp="1"/>
          </p:cNvSpPr>
          <p:nvPr>
            <p:ph type="sldNum" sz="quarter" idx="5"/>
          </p:nvPr>
        </p:nvSpPr>
        <p:spPr/>
        <p:txBody>
          <a:bodyPr/>
          <a:lstStyle/>
          <a:p>
            <a:fld id="{1B69D87E-F90C-4B29-BB9A-5FD52076EBBE}" type="slidenum">
              <a:rPr lang="en-US" smtClean="0"/>
              <a:t>4</a:t>
            </a:fld>
            <a:endParaRPr lang="en-US"/>
          </a:p>
        </p:txBody>
      </p:sp>
    </p:spTree>
    <p:extLst>
      <p:ext uri="{BB962C8B-B14F-4D97-AF65-F5344CB8AC3E}">
        <p14:creationId xmlns:p14="http://schemas.microsoft.com/office/powerpoint/2010/main" val="1307773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a:solidFill>
                  <a:schemeClr val="tx1"/>
                </a:solidFill>
                <a:effectLst/>
                <a:latin typeface="+mn-lt"/>
                <a:ea typeface="+mn-ea"/>
                <a:cs typeface="+mn-cs"/>
              </a:rPr>
              <a:t>Trippus </a:t>
            </a:r>
            <a:r>
              <a:rPr lang="sv-SE" sz="1200" b="0" i="0" kern="1200" dirty="0" err="1">
                <a:solidFill>
                  <a:schemeClr val="tx1"/>
                </a:solidFill>
                <a:effectLst/>
                <a:latin typeface="+mn-lt"/>
                <a:ea typeface="+mn-ea"/>
                <a:cs typeface="+mn-cs"/>
              </a:rPr>
              <a:t>Lead</a:t>
            </a:r>
            <a:r>
              <a:rPr lang="sv-SE" sz="1200" b="0" i="0" kern="1200" dirty="0">
                <a:solidFill>
                  <a:schemeClr val="tx1"/>
                </a:solidFill>
                <a:effectLst/>
                <a:latin typeface="+mn-lt"/>
                <a:ea typeface="+mn-ea"/>
                <a:cs typeface="+mn-cs"/>
              </a:rPr>
              <a:t> scanning </a:t>
            </a:r>
            <a:r>
              <a:rPr lang="en-US" sz="1200" b="0" i="0" kern="1200" dirty="0">
                <a:solidFill>
                  <a:schemeClr val="tx1"/>
                </a:solidFill>
                <a:effectLst/>
                <a:latin typeface="+mn-lt"/>
                <a:ea typeface="+mn-ea"/>
                <a:cs typeface="+mn-cs"/>
              </a:rPr>
              <a:t>that I</a:t>
            </a:r>
            <a:r>
              <a:rPr lang="en-US" dirty="0"/>
              <a:t> mentioned, is not something you need to download. It is a web-based service that you access directly through your browser via the link in the SMS sent out before the exhibition. If you click on Lead Scan in the app, you will see this view – your booth staff can also access the lead scanning function via their own event app, if this is included. They will receive this via SMS before the exhibition. No login is required.</a:t>
            </a:r>
          </a:p>
          <a:p>
            <a:r>
              <a:rPr lang="en-US" dirty="0"/>
              <a:t>Click on “Scan leads” and then the green button, and allow access to the mobile camera. Point the camera at the QR code on the visitor’s name badge. Once the scan is completed, you can select interest areas for that lead or add a comment. This helps with tagging and structuring your leads. Don’t forget to save!</a:t>
            </a:r>
          </a:p>
          <a:p>
            <a:endParaRPr lang="en-US" dirty="0"/>
          </a:p>
          <a:p>
            <a:r>
              <a:rPr lang="en-US" dirty="0"/>
              <a:t>As a logged-in user, you can create as many different interest areas as you like under the “Interest Areas” tab. You can do this in advance or during the exhibition.</a:t>
            </a:r>
          </a:p>
          <a:p>
            <a:r>
              <a:rPr lang="en-US" dirty="0"/>
              <a:t>All of the company’s leads will then be collected under the “Leads” tab in the portal. From there, you can export them, for example to Excel.</a:t>
            </a:r>
            <a:br>
              <a:rPr lang="en-US" dirty="0"/>
            </a:br>
            <a:endParaRPr lang="en-US" dirty="0"/>
          </a:p>
          <a:p>
            <a:endParaRPr lang="en-US" dirty="0"/>
          </a:p>
          <a:p>
            <a:r>
              <a:rPr lang="en-US" dirty="0"/>
              <a:t>For more information – </a:t>
            </a:r>
            <a:r>
              <a:rPr lang="en-US" dirty="0" err="1"/>
              <a:t>v</a:t>
            </a:r>
            <a:r>
              <a:rPr lang="en-US" sz="1200" dirty="0" err="1">
                <a:solidFill>
                  <a:schemeClr val="bg1"/>
                </a:solidFill>
                <a:latin typeface="Inter" panose="02000503000000020004" pitchFamily="2" charset="0"/>
                <a:ea typeface="Inter" panose="02000503000000020004" pitchFamily="2" charset="0"/>
              </a:rPr>
              <a:t>visit</a:t>
            </a:r>
            <a:r>
              <a:rPr lang="en-US" sz="1200" dirty="0">
                <a:solidFill>
                  <a:schemeClr val="bg1"/>
                </a:solidFill>
                <a:latin typeface="Inter" panose="02000503000000020004" pitchFamily="2" charset="0"/>
                <a:ea typeface="Inter" panose="02000503000000020004" pitchFamily="2" charset="0"/>
              </a:rPr>
              <a:t> </a:t>
            </a:r>
            <a:r>
              <a:rPr lang="sv-SE" sz="1200" dirty="0">
                <a:solidFill>
                  <a:schemeClr val="bg1"/>
                </a:solidFill>
                <a:latin typeface="Inter" panose="02000503000000020004" pitchFamily="2" charset="0"/>
                <a:ea typeface="Inter" panose="02000503000000020004" pitchFamily="2" charset="0"/>
                <a:hlinkClick r:id="rId3" tooltip="https://www.trippus.net/lead-scan">
                  <a:extLst>
                    <a:ext uri="{A12FA001-AC4F-418D-AE19-62706E023703}">
                      <ahyp:hlinkClr xmlns:ahyp="http://schemas.microsoft.com/office/drawing/2018/hyperlinkcolor" val="tx"/>
                    </a:ext>
                  </a:extLst>
                </a:hlinkClick>
              </a:rPr>
              <a:t>www.trippus.net/Lead-Scan</a:t>
            </a:r>
            <a:endParaRPr lang="en-US" sz="1200" dirty="0">
              <a:solidFill>
                <a:schemeClr val="bg1"/>
              </a:solidFill>
              <a:latin typeface="Inter" panose="02000503000000020004" pitchFamily="2" charset="0"/>
              <a:ea typeface="Inter" panose="02000503000000020004" pitchFamily="2" charset="0"/>
            </a:endParaRPr>
          </a:p>
          <a:p>
            <a:endParaRPr lang="sv-SE" dirty="0"/>
          </a:p>
          <a:p>
            <a:endParaRPr lang="sv-SE" dirty="0"/>
          </a:p>
        </p:txBody>
      </p:sp>
      <p:sp>
        <p:nvSpPr>
          <p:cNvPr id="4" name="Platshållare för bildnummer 3"/>
          <p:cNvSpPr>
            <a:spLocks noGrp="1"/>
          </p:cNvSpPr>
          <p:nvPr>
            <p:ph type="sldNum" sz="quarter" idx="5"/>
          </p:nvPr>
        </p:nvSpPr>
        <p:spPr/>
        <p:txBody>
          <a:bodyPr/>
          <a:lstStyle/>
          <a:p>
            <a:fld id="{1B69D87E-F90C-4B29-BB9A-5FD52076EBBE}" type="slidenum">
              <a:rPr lang="en-US" smtClean="0"/>
              <a:t>5</a:t>
            </a:fld>
            <a:endParaRPr lang="en-US"/>
          </a:p>
        </p:txBody>
      </p:sp>
    </p:spTree>
    <p:extLst>
      <p:ext uri="{BB962C8B-B14F-4D97-AF65-F5344CB8AC3E}">
        <p14:creationId xmlns:p14="http://schemas.microsoft.com/office/powerpoint/2010/main" val="6566069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47F2854-A1DC-AAB6-80E5-99859D2B0FB1}"/>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en-US"/>
          </a:p>
        </p:txBody>
      </p:sp>
      <p:sp>
        <p:nvSpPr>
          <p:cNvPr id="3" name="Underrubrik 2">
            <a:extLst>
              <a:ext uri="{FF2B5EF4-FFF2-40B4-BE49-F238E27FC236}">
                <a16:creationId xmlns:a16="http://schemas.microsoft.com/office/drawing/2014/main" id="{62B188CE-1935-21D6-707B-38CE42B108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a:p>
        </p:txBody>
      </p:sp>
      <p:sp>
        <p:nvSpPr>
          <p:cNvPr id="4" name="Platshållare för datum 3">
            <a:extLst>
              <a:ext uri="{FF2B5EF4-FFF2-40B4-BE49-F238E27FC236}">
                <a16:creationId xmlns:a16="http://schemas.microsoft.com/office/drawing/2014/main" id="{431FBEF9-F3E2-D0F1-FCC8-07F3C6C5BFD0}"/>
              </a:ext>
            </a:extLst>
          </p:cNvPr>
          <p:cNvSpPr>
            <a:spLocks noGrp="1"/>
          </p:cNvSpPr>
          <p:nvPr>
            <p:ph type="dt" sz="half" idx="10"/>
          </p:nvPr>
        </p:nvSpPr>
        <p:spPr/>
        <p:txBody>
          <a:bodyPr/>
          <a:lstStyle/>
          <a:p>
            <a:fld id="{53628BDC-EC06-4E1A-B578-750C3DB0C56F}" type="datetimeFigureOut">
              <a:rPr lang="en-US" smtClean="0"/>
              <a:t>2/26/2026</a:t>
            </a:fld>
            <a:endParaRPr lang="en-US"/>
          </a:p>
        </p:txBody>
      </p:sp>
      <p:sp>
        <p:nvSpPr>
          <p:cNvPr id="5" name="Platshållare för sidfot 4">
            <a:extLst>
              <a:ext uri="{FF2B5EF4-FFF2-40B4-BE49-F238E27FC236}">
                <a16:creationId xmlns:a16="http://schemas.microsoft.com/office/drawing/2014/main" id="{959EA446-7C7C-F215-C91F-5030142687BB}"/>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FD805BC1-A5CD-7BCE-AA06-76D0241AAC8B}"/>
              </a:ext>
            </a:extLst>
          </p:cNvPr>
          <p:cNvSpPr>
            <a:spLocks noGrp="1"/>
          </p:cNvSpPr>
          <p:nvPr>
            <p:ph type="sldNum" sz="quarter" idx="12"/>
          </p:nvPr>
        </p:nvSpPr>
        <p:spPr/>
        <p:txBody>
          <a:bodyPr/>
          <a:lstStyle/>
          <a:p>
            <a:fld id="{52D35CD6-9FB7-472F-8872-8463C43EB28E}" type="slidenum">
              <a:rPr lang="en-US" smtClean="0"/>
              <a:t>‹#›</a:t>
            </a:fld>
            <a:endParaRPr lang="en-US"/>
          </a:p>
        </p:txBody>
      </p:sp>
    </p:spTree>
    <p:extLst>
      <p:ext uri="{BB962C8B-B14F-4D97-AF65-F5344CB8AC3E}">
        <p14:creationId xmlns:p14="http://schemas.microsoft.com/office/powerpoint/2010/main" val="2013628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7A9988-90A6-AF5C-4CF4-FEA671BA6D81}"/>
              </a:ext>
            </a:extLst>
          </p:cNvPr>
          <p:cNvSpPr>
            <a:spLocks noGrp="1"/>
          </p:cNvSpPr>
          <p:nvPr>
            <p:ph type="title"/>
          </p:nvPr>
        </p:nvSpPr>
        <p:spPr/>
        <p:txBody>
          <a:bodyPr/>
          <a:lstStyle/>
          <a:p>
            <a:r>
              <a:rPr lang="sv-SE"/>
              <a:t>Klicka här för att ändra mall för rubrikformat</a:t>
            </a:r>
            <a:endParaRPr lang="en-US"/>
          </a:p>
        </p:txBody>
      </p:sp>
      <p:sp>
        <p:nvSpPr>
          <p:cNvPr id="3" name="Platshållare för lodrät text 2">
            <a:extLst>
              <a:ext uri="{FF2B5EF4-FFF2-40B4-BE49-F238E27FC236}">
                <a16:creationId xmlns:a16="http://schemas.microsoft.com/office/drawing/2014/main" id="{A67447B1-DE6B-2718-92CF-34AC97019C0B}"/>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435F9D7E-C7A8-F916-310A-9BD2CF7B3F99}"/>
              </a:ext>
            </a:extLst>
          </p:cNvPr>
          <p:cNvSpPr>
            <a:spLocks noGrp="1"/>
          </p:cNvSpPr>
          <p:nvPr>
            <p:ph type="dt" sz="half" idx="10"/>
          </p:nvPr>
        </p:nvSpPr>
        <p:spPr/>
        <p:txBody>
          <a:bodyPr/>
          <a:lstStyle/>
          <a:p>
            <a:fld id="{53628BDC-EC06-4E1A-B578-750C3DB0C56F}" type="datetimeFigureOut">
              <a:rPr lang="en-US" smtClean="0"/>
              <a:t>2/26/2026</a:t>
            </a:fld>
            <a:endParaRPr lang="en-US"/>
          </a:p>
        </p:txBody>
      </p:sp>
      <p:sp>
        <p:nvSpPr>
          <p:cNvPr id="5" name="Platshållare för sidfot 4">
            <a:extLst>
              <a:ext uri="{FF2B5EF4-FFF2-40B4-BE49-F238E27FC236}">
                <a16:creationId xmlns:a16="http://schemas.microsoft.com/office/drawing/2014/main" id="{EC2D4594-5025-8BB6-32E3-D57A489EBDA6}"/>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0BD27551-F2E4-566E-4EDE-5D6E84517B54}"/>
              </a:ext>
            </a:extLst>
          </p:cNvPr>
          <p:cNvSpPr>
            <a:spLocks noGrp="1"/>
          </p:cNvSpPr>
          <p:nvPr>
            <p:ph type="sldNum" sz="quarter" idx="12"/>
          </p:nvPr>
        </p:nvSpPr>
        <p:spPr/>
        <p:txBody>
          <a:bodyPr/>
          <a:lstStyle/>
          <a:p>
            <a:fld id="{52D35CD6-9FB7-472F-8872-8463C43EB28E}" type="slidenum">
              <a:rPr lang="en-US" smtClean="0"/>
              <a:t>‹#›</a:t>
            </a:fld>
            <a:endParaRPr lang="en-US"/>
          </a:p>
        </p:txBody>
      </p:sp>
    </p:spTree>
    <p:extLst>
      <p:ext uri="{BB962C8B-B14F-4D97-AF65-F5344CB8AC3E}">
        <p14:creationId xmlns:p14="http://schemas.microsoft.com/office/powerpoint/2010/main" val="3888519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DC671315-C755-D1BC-F2A3-CB9006ECB60C}"/>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en-US"/>
          </a:p>
        </p:txBody>
      </p:sp>
      <p:sp>
        <p:nvSpPr>
          <p:cNvPr id="3" name="Platshållare för lodrät text 2">
            <a:extLst>
              <a:ext uri="{FF2B5EF4-FFF2-40B4-BE49-F238E27FC236}">
                <a16:creationId xmlns:a16="http://schemas.microsoft.com/office/drawing/2014/main" id="{52E6AFEF-A485-787C-7EEA-BA31C24FEC7D}"/>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AE56F400-4C1B-B9BF-C51B-93E8245790C4}"/>
              </a:ext>
            </a:extLst>
          </p:cNvPr>
          <p:cNvSpPr>
            <a:spLocks noGrp="1"/>
          </p:cNvSpPr>
          <p:nvPr>
            <p:ph type="dt" sz="half" idx="10"/>
          </p:nvPr>
        </p:nvSpPr>
        <p:spPr/>
        <p:txBody>
          <a:bodyPr/>
          <a:lstStyle/>
          <a:p>
            <a:fld id="{53628BDC-EC06-4E1A-B578-750C3DB0C56F}" type="datetimeFigureOut">
              <a:rPr lang="en-US" smtClean="0"/>
              <a:t>2/26/2026</a:t>
            </a:fld>
            <a:endParaRPr lang="en-US"/>
          </a:p>
        </p:txBody>
      </p:sp>
      <p:sp>
        <p:nvSpPr>
          <p:cNvPr id="5" name="Platshållare för sidfot 4">
            <a:extLst>
              <a:ext uri="{FF2B5EF4-FFF2-40B4-BE49-F238E27FC236}">
                <a16:creationId xmlns:a16="http://schemas.microsoft.com/office/drawing/2014/main" id="{82EA23B8-DCA5-4AFB-BD64-E4285E3ACFA8}"/>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67BF706A-2C11-6DA3-B440-7D4358C0FDB0}"/>
              </a:ext>
            </a:extLst>
          </p:cNvPr>
          <p:cNvSpPr>
            <a:spLocks noGrp="1"/>
          </p:cNvSpPr>
          <p:nvPr>
            <p:ph type="sldNum" sz="quarter" idx="12"/>
          </p:nvPr>
        </p:nvSpPr>
        <p:spPr/>
        <p:txBody>
          <a:bodyPr/>
          <a:lstStyle/>
          <a:p>
            <a:fld id="{52D35CD6-9FB7-472F-8872-8463C43EB28E}" type="slidenum">
              <a:rPr lang="en-US" smtClean="0"/>
              <a:t>‹#›</a:t>
            </a:fld>
            <a:endParaRPr lang="en-US"/>
          </a:p>
        </p:txBody>
      </p:sp>
    </p:spTree>
    <p:extLst>
      <p:ext uri="{BB962C8B-B14F-4D97-AF65-F5344CB8AC3E}">
        <p14:creationId xmlns:p14="http://schemas.microsoft.com/office/powerpoint/2010/main" val="1043512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2B2B830-F24F-58ED-A279-007BFCAF978A}"/>
              </a:ext>
            </a:extLst>
          </p:cNvPr>
          <p:cNvSpPr>
            <a:spLocks noGrp="1"/>
          </p:cNvSpPr>
          <p:nvPr>
            <p:ph type="title"/>
          </p:nvPr>
        </p:nvSpPr>
        <p:spPr/>
        <p:txBody>
          <a:bodyPr/>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517B9053-ADD6-8F2B-3D03-B1E0EB4291D9}"/>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9BFC8DA7-B27D-449E-3CDB-67AD03955AE2}"/>
              </a:ext>
            </a:extLst>
          </p:cNvPr>
          <p:cNvSpPr>
            <a:spLocks noGrp="1"/>
          </p:cNvSpPr>
          <p:nvPr>
            <p:ph type="dt" sz="half" idx="10"/>
          </p:nvPr>
        </p:nvSpPr>
        <p:spPr/>
        <p:txBody>
          <a:bodyPr/>
          <a:lstStyle/>
          <a:p>
            <a:fld id="{53628BDC-EC06-4E1A-B578-750C3DB0C56F}" type="datetimeFigureOut">
              <a:rPr lang="en-US" smtClean="0"/>
              <a:t>2/26/2026</a:t>
            </a:fld>
            <a:endParaRPr lang="en-US"/>
          </a:p>
        </p:txBody>
      </p:sp>
      <p:sp>
        <p:nvSpPr>
          <p:cNvPr id="5" name="Platshållare för sidfot 4">
            <a:extLst>
              <a:ext uri="{FF2B5EF4-FFF2-40B4-BE49-F238E27FC236}">
                <a16:creationId xmlns:a16="http://schemas.microsoft.com/office/drawing/2014/main" id="{4D2646F8-2D53-4EFD-AB27-781CB6AB0799}"/>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54F37BA0-107F-E344-DCF5-84653EB99D8E}"/>
              </a:ext>
            </a:extLst>
          </p:cNvPr>
          <p:cNvSpPr>
            <a:spLocks noGrp="1"/>
          </p:cNvSpPr>
          <p:nvPr>
            <p:ph type="sldNum" sz="quarter" idx="12"/>
          </p:nvPr>
        </p:nvSpPr>
        <p:spPr/>
        <p:txBody>
          <a:bodyPr/>
          <a:lstStyle/>
          <a:p>
            <a:fld id="{52D35CD6-9FB7-472F-8872-8463C43EB28E}" type="slidenum">
              <a:rPr lang="en-US" smtClean="0"/>
              <a:t>‹#›</a:t>
            </a:fld>
            <a:endParaRPr lang="en-US"/>
          </a:p>
        </p:txBody>
      </p:sp>
    </p:spTree>
    <p:extLst>
      <p:ext uri="{BB962C8B-B14F-4D97-AF65-F5344CB8AC3E}">
        <p14:creationId xmlns:p14="http://schemas.microsoft.com/office/powerpoint/2010/main" val="3757967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DDA32C-C42C-50B6-F463-2E0159006CC3}"/>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lang="en-US"/>
          </a:p>
        </p:txBody>
      </p:sp>
      <p:sp>
        <p:nvSpPr>
          <p:cNvPr id="3" name="Platshållare för text 2">
            <a:extLst>
              <a:ext uri="{FF2B5EF4-FFF2-40B4-BE49-F238E27FC236}">
                <a16:creationId xmlns:a16="http://schemas.microsoft.com/office/drawing/2014/main" id="{BDD45940-9290-2721-3C58-E9008CAFC57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047D3B06-5ADC-E58A-DB32-BDC03665B4B7}"/>
              </a:ext>
            </a:extLst>
          </p:cNvPr>
          <p:cNvSpPr>
            <a:spLocks noGrp="1"/>
          </p:cNvSpPr>
          <p:nvPr>
            <p:ph type="dt" sz="half" idx="10"/>
          </p:nvPr>
        </p:nvSpPr>
        <p:spPr/>
        <p:txBody>
          <a:bodyPr/>
          <a:lstStyle/>
          <a:p>
            <a:fld id="{53628BDC-EC06-4E1A-B578-750C3DB0C56F}" type="datetimeFigureOut">
              <a:rPr lang="en-US" smtClean="0"/>
              <a:t>2/26/2026</a:t>
            </a:fld>
            <a:endParaRPr lang="en-US"/>
          </a:p>
        </p:txBody>
      </p:sp>
      <p:sp>
        <p:nvSpPr>
          <p:cNvPr id="5" name="Platshållare för sidfot 4">
            <a:extLst>
              <a:ext uri="{FF2B5EF4-FFF2-40B4-BE49-F238E27FC236}">
                <a16:creationId xmlns:a16="http://schemas.microsoft.com/office/drawing/2014/main" id="{55C80D7A-BAFD-6161-79B6-CE519B48C545}"/>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7667E5E9-E423-C031-67BA-345DB02E2C48}"/>
              </a:ext>
            </a:extLst>
          </p:cNvPr>
          <p:cNvSpPr>
            <a:spLocks noGrp="1"/>
          </p:cNvSpPr>
          <p:nvPr>
            <p:ph type="sldNum" sz="quarter" idx="12"/>
          </p:nvPr>
        </p:nvSpPr>
        <p:spPr/>
        <p:txBody>
          <a:bodyPr/>
          <a:lstStyle/>
          <a:p>
            <a:fld id="{52D35CD6-9FB7-472F-8872-8463C43EB28E}" type="slidenum">
              <a:rPr lang="en-US" smtClean="0"/>
              <a:t>‹#›</a:t>
            </a:fld>
            <a:endParaRPr lang="en-US"/>
          </a:p>
        </p:txBody>
      </p:sp>
    </p:spTree>
    <p:extLst>
      <p:ext uri="{BB962C8B-B14F-4D97-AF65-F5344CB8AC3E}">
        <p14:creationId xmlns:p14="http://schemas.microsoft.com/office/powerpoint/2010/main" val="3021906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6057B7-F381-738F-C5D7-CA6A5AF46E29}"/>
              </a:ext>
            </a:extLst>
          </p:cNvPr>
          <p:cNvSpPr>
            <a:spLocks noGrp="1"/>
          </p:cNvSpPr>
          <p:nvPr>
            <p:ph type="title"/>
          </p:nvPr>
        </p:nvSpPr>
        <p:spPr/>
        <p:txBody>
          <a:bodyPr/>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00533C65-1D73-1D77-C48B-227412D39B9D}"/>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innehåll 3">
            <a:extLst>
              <a:ext uri="{FF2B5EF4-FFF2-40B4-BE49-F238E27FC236}">
                <a16:creationId xmlns:a16="http://schemas.microsoft.com/office/drawing/2014/main" id="{ECC59068-815F-C2D0-5562-901AA773944C}"/>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datum 4">
            <a:extLst>
              <a:ext uri="{FF2B5EF4-FFF2-40B4-BE49-F238E27FC236}">
                <a16:creationId xmlns:a16="http://schemas.microsoft.com/office/drawing/2014/main" id="{A9AB9914-6F0A-E1EE-E049-875D76C6470C}"/>
              </a:ext>
            </a:extLst>
          </p:cNvPr>
          <p:cNvSpPr>
            <a:spLocks noGrp="1"/>
          </p:cNvSpPr>
          <p:nvPr>
            <p:ph type="dt" sz="half" idx="10"/>
          </p:nvPr>
        </p:nvSpPr>
        <p:spPr/>
        <p:txBody>
          <a:bodyPr/>
          <a:lstStyle/>
          <a:p>
            <a:fld id="{53628BDC-EC06-4E1A-B578-750C3DB0C56F}" type="datetimeFigureOut">
              <a:rPr lang="en-US" smtClean="0"/>
              <a:t>2/26/2026</a:t>
            </a:fld>
            <a:endParaRPr lang="en-US"/>
          </a:p>
        </p:txBody>
      </p:sp>
      <p:sp>
        <p:nvSpPr>
          <p:cNvPr id="6" name="Platshållare för sidfot 5">
            <a:extLst>
              <a:ext uri="{FF2B5EF4-FFF2-40B4-BE49-F238E27FC236}">
                <a16:creationId xmlns:a16="http://schemas.microsoft.com/office/drawing/2014/main" id="{58F9A21D-5AE1-9569-4DE7-F5AE3B7F5DA3}"/>
              </a:ext>
            </a:extLst>
          </p:cNvPr>
          <p:cNvSpPr>
            <a:spLocks noGrp="1"/>
          </p:cNvSpPr>
          <p:nvPr>
            <p:ph type="ftr" sz="quarter" idx="11"/>
          </p:nvPr>
        </p:nvSpPr>
        <p:spPr/>
        <p:txBody>
          <a:bodyPr/>
          <a:lstStyle/>
          <a:p>
            <a:endParaRPr lang="en-US"/>
          </a:p>
        </p:txBody>
      </p:sp>
      <p:sp>
        <p:nvSpPr>
          <p:cNvPr id="7" name="Platshållare för bildnummer 6">
            <a:extLst>
              <a:ext uri="{FF2B5EF4-FFF2-40B4-BE49-F238E27FC236}">
                <a16:creationId xmlns:a16="http://schemas.microsoft.com/office/drawing/2014/main" id="{3CF54A03-BAA1-8F29-9F29-DA88C07E6D58}"/>
              </a:ext>
            </a:extLst>
          </p:cNvPr>
          <p:cNvSpPr>
            <a:spLocks noGrp="1"/>
          </p:cNvSpPr>
          <p:nvPr>
            <p:ph type="sldNum" sz="quarter" idx="12"/>
          </p:nvPr>
        </p:nvSpPr>
        <p:spPr/>
        <p:txBody>
          <a:bodyPr/>
          <a:lstStyle/>
          <a:p>
            <a:fld id="{52D35CD6-9FB7-472F-8872-8463C43EB28E}" type="slidenum">
              <a:rPr lang="en-US" smtClean="0"/>
              <a:t>‹#›</a:t>
            </a:fld>
            <a:endParaRPr lang="en-US"/>
          </a:p>
        </p:txBody>
      </p:sp>
    </p:spTree>
    <p:extLst>
      <p:ext uri="{BB962C8B-B14F-4D97-AF65-F5344CB8AC3E}">
        <p14:creationId xmlns:p14="http://schemas.microsoft.com/office/powerpoint/2010/main" val="1748235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C306DC2-E997-BBAE-6221-058C42DB5BD5}"/>
              </a:ext>
            </a:extLst>
          </p:cNvPr>
          <p:cNvSpPr>
            <a:spLocks noGrp="1"/>
          </p:cNvSpPr>
          <p:nvPr>
            <p:ph type="title"/>
          </p:nvPr>
        </p:nvSpPr>
        <p:spPr>
          <a:xfrm>
            <a:off x="839788" y="365125"/>
            <a:ext cx="10515600" cy="1325563"/>
          </a:xfrm>
        </p:spPr>
        <p:txBody>
          <a:bodyPr/>
          <a:lstStyle/>
          <a:p>
            <a:r>
              <a:rPr lang="sv-SE"/>
              <a:t>Klicka här för att ändra mall för rubrikformat</a:t>
            </a:r>
            <a:endParaRPr lang="en-US"/>
          </a:p>
        </p:txBody>
      </p:sp>
      <p:sp>
        <p:nvSpPr>
          <p:cNvPr id="3" name="Platshållare för text 2">
            <a:extLst>
              <a:ext uri="{FF2B5EF4-FFF2-40B4-BE49-F238E27FC236}">
                <a16:creationId xmlns:a16="http://schemas.microsoft.com/office/drawing/2014/main" id="{DC686315-EFA4-B1E2-7368-D15F089B30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4142C546-A35C-220A-329A-31F57CE342A9}"/>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text 4">
            <a:extLst>
              <a:ext uri="{FF2B5EF4-FFF2-40B4-BE49-F238E27FC236}">
                <a16:creationId xmlns:a16="http://schemas.microsoft.com/office/drawing/2014/main" id="{6354171F-6775-CF0F-D538-7A5DC2B4BB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7A4FC133-ABED-65C3-CD41-82AA44C9122A}"/>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7" name="Platshållare för datum 6">
            <a:extLst>
              <a:ext uri="{FF2B5EF4-FFF2-40B4-BE49-F238E27FC236}">
                <a16:creationId xmlns:a16="http://schemas.microsoft.com/office/drawing/2014/main" id="{99B9F13A-C4EF-4DE7-6355-F2B3BC1C4233}"/>
              </a:ext>
            </a:extLst>
          </p:cNvPr>
          <p:cNvSpPr>
            <a:spLocks noGrp="1"/>
          </p:cNvSpPr>
          <p:nvPr>
            <p:ph type="dt" sz="half" idx="10"/>
          </p:nvPr>
        </p:nvSpPr>
        <p:spPr/>
        <p:txBody>
          <a:bodyPr/>
          <a:lstStyle/>
          <a:p>
            <a:fld id="{53628BDC-EC06-4E1A-B578-750C3DB0C56F}" type="datetimeFigureOut">
              <a:rPr lang="en-US" smtClean="0"/>
              <a:t>2/26/2026</a:t>
            </a:fld>
            <a:endParaRPr lang="en-US"/>
          </a:p>
        </p:txBody>
      </p:sp>
      <p:sp>
        <p:nvSpPr>
          <p:cNvPr id="8" name="Platshållare för sidfot 7">
            <a:extLst>
              <a:ext uri="{FF2B5EF4-FFF2-40B4-BE49-F238E27FC236}">
                <a16:creationId xmlns:a16="http://schemas.microsoft.com/office/drawing/2014/main" id="{C5EC8D36-6CEE-B382-6A03-1A0796475756}"/>
              </a:ext>
            </a:extLst>
          </p:cNvPr>
          <p:cNvSpPr>
            <a:spLocks noGrp="1"/>
          </p:cNvSpPr>
          <p:nvPr>
            <p:ph type="ftr" sz="quarter" idx="11"/>
          </p:nvPr>
        </p:nvSpPr>
        <p:spPr/>
        <p:txBody>
          <a:bodyPr/>
          <a:lstStyle/>
          <a:p>
            <a:endParaRPr lang="en-US"/>
          </a:p>
        </p:txBody>
      </p:sp>
      <p:sp>
        <p:nvSpPr>
          <p:cNvPr id="9" name="Platshållare för bildnummer 8">
            <a:extLst>
              <a:ext uri="{FF2B5EF4-FFF2-40B4-BE49-F238E27FC236}">
                <a16:creationId xmlns:a16="http://schemas.microsoft.com/office/drawing/2014/main" id="{C3707CF6-E3CD-65CA-1BA7-566956EEC8ED}"/>
              </a:ext>
            </a:extLst>
          </p:cNvPr>
          <p:cNvSpPr>
            <a:spLocks noGrp="1"/>
          </p:cNvSpPr>
          <p:nvPr>
            <p:ph type="sldNum" sz="quarter" idx="12"/>
          </p:nvPr>
        </p:nvSpPr>
        <p:spPr/>
        <p:txBody>
          <a:bodyPr/>
          <a:lstStyle/>
          <a:p>
            <a:fld id="{52D35CD6-9FB7-472F-8872-8463C43EB28E}" type="slidenum">
              <a:rPr lang="en-US" smtClean="0"/>
              <a:t>‹#›</a:t>
            </a:fld>
            <a:endParaRPr lang="en-US"/>
          </a:p>
        </p:txBody>
      </p:sp>
    </p:spTree>
    <p:extLst>
      <p:ext uri="{BB962C8B-B14F-4D97-AF65-F5344CB8AC3E}">
        <p14:creationId xmlns:p14="http://schemas.microsoft.com/office/powerpoint/2010/main" val="180513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061AE6-8A88-3AB0-AE12-2534ED4B1D8E}"/>
              </a:ext>
            </a:extLst>
          </p:cNvPr>
          <p:cNvSpPr>
            <a:spLocks noGrp="1"/>
          </p:cNvSpPr>
          <p:nvPr>
            <p:ph type="title"/>
          </p:nvPr>
        </p:nvSpPr>
        <p:spPr/>
        <p:txBody>
          <a:bodyPr/>
          <a:lstStyle/>
          <a:p>
            <a:r>
              <a:rPr lang="sv-SE"/>
              <a:t>Klicka här för att ändra mall för rubrikformat</a:t>
            </a:r>
            <a:endParaRPr lang="en-US"/>
          </a:p>
        </p:txBody>
      </p:sp>
      <p:sp>
        <p:nvSpPr>
          <p:cNvPr id="3" name="Platshållare för datum 2">
            <a:extLst>
              <a:ext uri="{FF2B5EF4-FFF2-40B4-BE49-F238E27FC236}">
                <a16:creationId xmlns:a16="http://schemas.microsoft.com/office/drawing/2014/main" id="{0ABC69A0-A1EA-219F-2E80-7C348EA98DDA}"/>
              </a:ext>
            </a:extLst>
          </p:cNvPr>
          <p:cNvSpPr>
            <a:spLocks noGrp="1"/>
          </p:cNvSpPr>
          <p:nvPr>
            <p:ph type="dt" sz="half" idx="10"/>
          </p:nvPr>
        </p:nvSpPr>
        <p:spPr/>
        <p:txBody>
          <a:bodyPr/>
          <a:lstStyle/>
          <a:p>
            <a:fld id="{53628BDC-EC06-4E1A-B578-750C3DB0C56F}" type="datetimeFigureOut">
              <a:rPr lang="en-US" smtClean="0"/>
              <a:t>2/26/2026</a:t>
            </a:fld>
            <a:endParaRPr lang="en-US"/>
          </a:p>
        </p:txBody>
      </p:sp>
      <p:sp>
        <p:nvSpPr>
          <p:cNvPr id="4" name="Platshållare för sidfot 3">
            <a:extLst>
              <a:ext uri="{FF2B5EF4-FFF2-40B4-BE49-F238E27FC236}">
                <a16:creationId xmlns:a16="http://schemas.microsoft.com/office/drawing/2014/main" id="{7A7BAE1B-3E9D-2DF3-2102-6055C5F1BE05}"/>
              </a:ext>
            </a:extLst>
          </p:cNvPr>
          <p:cNvSpPr>
            <a:spLocks noGrp="1"/>
          </p:cNvSpPr>
          <p:nvPr>
            <p:ph type="ftr" sz="quarter" idx="11"/>
          </p:nvPr>
        </p:nvSpPr>
        <p:spPr/>
        <p:txBody>
          <a:bodyPr/>
          <a:lstStyle/>
          <a:p>
            <a:endParaRPr lang="en-US"/>
          </a:p>
        </p:txBody>
      </p:sp>
      <p:sp>
        <p:nvSpPr>
          <p:cNvPr id="5" name="Platshållare för bildnummer 4">
            <a:extLst>
              <a:ext uri="{FF2B5EF4-FFF2-40B4-BE49-F238E27FC236}">
                <a16:creationId xmlns:a16="http://schemas.microsoft.com/office/drawing/2014/main" id="{E582DB43-11B3-F002-73C0-2A7099088AD9}"/>
              </a:ext>
            </a:extLst>
          </p:cNvPr>
          <p:cNvSpPr>
            <a:spLocks noGrp="1"/>
          </p:cNvSpPr>
          <p:nvPr>
            <p:ph type="sldNum" sz="quarter" idx="12"/>
          </p:nvPr>
        </p:nvSpPr>
        <p:spPr/>
        <p:txBody>
          <a:bodyPr/>
          <a:lstStyle/>
          <a:p>
            <a:fld id="{52D35CD6-9FB7-472F-8872-8463C43EB28E}" type="slidenum">
              <a:rPr lang="en-US" smtClean="0"/>
              <a:t>‹#›</a:t>
            </a:fld>
            <a:endParaRPr lang="en-US"/>
          </a:p>
        </p:txBody>
      </p:sp>
    </p:spTree>
    <p:extLst>
      <p:ext uri="{BB962C8B-B14F-4D97-AF65-F5344CB8AC3E}">
        <p14:creationId xmlns:p14="http://schemas.microsoft.com/office/powerpoint/2010/main" val="3168916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C29F5071-445B-40A2-683C-5AFCEAD4BB79}"/>
              </a:ext>
            </a:extLst>
          </p:cNvPr>
          <p:cNvSpPr>
            <a:spLocks noGrp="1"/>
          </p:cNvSpPr>
          <p:nvPr>
            <p:ph type="dt" sz="half" idx="10"/>
          </p:nvPr>
        </p:nvSpPr>
        <p:spPr/>
        <p:txBody>
          <a:bodyPr/>
          <a:lstStyle/>
          <a:p>
            <a:fld id="{53628BDC-EC06-4E1A-B578-750C3DB0C56F}" type="datetimeFigureOut">
              <a:rPr lang="en-US" smtClean="0"/>
              <a:t>2/26/2026</a:t>
            </a:fld>
            <a:endParaRPr lang="en-US"/>
          </a:p>
        </p:txBody>
      </p:sp>
      <p:sp>
        <p:nvSpPr>
          <p:cNvPr id="3" name="Platshållare för sidfot 2">
            <a:extLst>
              <a:ext uri="{FF2B5EF4-FFF2-40B4-BE49-F238E27FC236}">
                <a16:creationId xmlns:a16="http://schemas.microsoft.com/office/drawing/2014/main" id="{33429153-B419-BECF-B913-4733584243E8}"/>
              </a:ext>
            </a:extLst>
          </p:cNvPr>
          <p:cNvSpPr>
            <a:spLocks noGrp="1"/>
          </p:cNvSpPr>
          <p:nvPr>
            <p:ph type="ftr" sz="quarter" idx="11"/>
          </p:nvPr>
        </p:nvSpPr>
        <p:spPr/>
        <p:txBody>
          <a:bodyPr/>
          <a:lstStyle/>
          <a:p>
            <a:endParaRPr lang="en-US"/>
          </a:p>
        </p:txBody>
      </p:sp>
      <p:sp>
        <p:nvSpPr>
          <p:cNvPr id="4" name="Platshållare för bildnummer 3">
            <a:extLst>
              <a:ext uri="{FF2B5EF4-FFF2-40B4-BE49-F238E27FC236}">
                <a16:creationId xmlns:a16="http://schemas.microsoft.com/office/drawing/2014/main" id="{A24F6A1B-10A8-2DE7-800D-3104025EDEF7}"/>
              </a:ext>
            </a:extLst>
          </p:cNvPr>
          <p:cNvSpPr>
            <a:spLocks noGrp="1"/>
          </p:cNvSpPr>
          <p:nvPr>
            <p:ph type="sldNum" sz="quarter" idx="12"/>
          </p:nvPr>
        </p:nvSpPr>
        <p:spPr/>
        <p:txBody>
          <a:bodyPr/>
          <a:lstStyle/>
          <a:p>
            <a:fld id="{52D35CD6-9FB7-472F-8872-8463C43EB28E}" type="slidenum">
              <a:rPr lang="en-US" smtClean="0"/>
              <a:t>‹#›</a:t>
            </a:fld>
            <a:endParaRPr lang="en-US"/>
          </a:p>
        </p:txBody>
      </p:sp>
    </p:spTree>
    <p:extLst>
      <p:ext uri="{BB962C8B-B14F-4D97-AF65-F5344CB8AC3E}">
        <p14:creationId xmlns:p14="http://schemas.microsoft.com/office/powerpoint/2010/main" val="135030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78130A-5EB0-FD5D-89A6-D1B318A3A42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a:p>
        </p:txBody>
      </p:sp>
      <p:sp>
        <p:nvSpPr>
          <p:cNvPr id="3" name="Platshållare för innehåll 2">
            <a:extLst>
              <a:ext uri="{FF2B5EF4-FFF2-40B4-BE49-F238E27FC236}">
                <a16:creationId xmlns:a16="http://schemas.microsoft.com/office/drawing/2014/main" id="{2BAB2403-C94C-731A-5CA6-226AFB8E0E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text 3">
            <a:extLst>
              <a:ext uri="{FF2B5EF4-FFF2-40B4-BE49-F238E27FC236}">
                <a16:creationId xmlns:a16="http://schemas.microsoft.com/office/drawing/2014/main" id="{12067AF1-48B9-10AA-90F6-64F45093C0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FE4F4B8-4FC8-9B11-02E7-86DF13B12F7A}"/>
              </a:ext>
            </a:extLst>
          </p:cNvPr>
          <p:cNvSpPr>
            <a:spLocks noGrp="1"/>
          </p:cNvSpPr>
          <p:nvPr>
            <p:ph type="dt" sz="half" idx="10"/>
          </p:nvPr>
        </p:nvSpPr>
        <p:spPr/>
        <p:txBody>
          <a:bodyPr/>
          <a:lstStyle/>
          <a:p>
            <a:fld id="{53628BDC-EC06-4E1A-B578-750C3DB0C56F}" type="datetimeFigureOut">
              <a:rPr lang="en-US" smtClean="0"/>
              <a:t>2/26/2026</a:t>
            </a:fld>
            <a:endParaRPr lang="en-US"/>
          </a:p>
        </p:txBody>
      </p:sp>
      <p:sp>
        <p:nvSpPr>
          <p:cNvPr id="6" name="Platshållare för sidfot 5">
            <a:extLst>
              <a:ext uri="{FF2B5EF4-FFF2-40B4-BE49-F238E27FC236}">
                <a16:creationId xmlns:a16="http://schemas.microsoft.com/office/drawing/2014/main" id="{E74DA4C3-38A8-CACF-5D1A-61184859F7E3}"/>
              </a:ext>
            </a:extLst>
          </p:cNvPr>
          <p:cNvSpPr>
            <a:spLocks noGrp="1"/>
          </p:cNvSpPr>
          <p:nvPr>
            <p:ph type="ftr" sz="quarter" idx="11"/>
          </p:nvPr>
        </p:nvSpPr>
        <p:spPr/>
        <p:txBody>
          <a:bodyPr/>
          <a:lstStyle/>
          <a:p>
            <a:endParaRPr lang="en-US"/>
          </a:p>
        </p:txBody>
      </p:sp>
      <p:sp>
        <p:nvSpPr>
          <p:cNvPr id="7" name="Platshållare för bildnummer 6">
            <a:extLst>
              <a:ext uri="{FF2B5EF4-FFF2-40B4-BE49-F238E27FC236}">
                <a16:creationId xmlns:a16="http://schemas.microsoft.com/office/drawing/2014/main" id="{A93CE1B3-22C8-8326-EFA9-37EA8E4AB8A2}"/>
              </a:ext>
            </a:extLst>
          </p:cNvPr>
          <p:cNvSpPr>
            <a:spLocks noGrp="1"/>
          </p:cNvSpPr>
          <p:nvPr>
            <p:ph type="sldNum" sz="quarter" idx="12"/>
          </p:nvPr>
        </p:nvSpPr>
        <p:spPr/>
        <p:txBody>
          <a:bodyPr/>
          <a:lstStyle/>
          <a:p>
            <a:fld id="{52D35CD6-9FB7-472F-8872-8463C43EB28E}" type="slidenum">
              <a:rPr lang="en-US" smtClean="0"/>
              <a:t>‹#›</a:t>
            </a:fld>
            <a:endParaRPr lang="en-US"/>
          </a:p>
        </p:txBody>
      </p:sp>
    </p:spTree>
    <p:extLst>
      <p:ext uri="{BB962C8B-B14F-4D97-AF65-F5344CB8AC3E}">
        <p14:creationId xmlns:p14="http://schemas.microsoft.com/office/powerpoint/2010/main" val="2461556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167167-F8B9-3D27-3C1E-419359BA3BB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a:p>
        </p:txBody>
      </p:sp>
      <p:sp>
        <p:nvSpPr>
          <p:cNvPr id="3" name="Platshållare för bild 2">
            <a:extLst>
              <a:ext uri="{FF2B5EF4-FFF2-40B4-BE49-F238E27FC236}">
                <a16:creationId xmlns:a16="http://schemas.microsoft.com/office/drawing/2014/main" id="{07A7962A-F42C-D899-7A4A-D12714A8AD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Platshållare för text 3">
            <a:extLst>
              <a:ext uri="{FF2B5EF4-FFF2-40B4-BE49-F238E27FC236}">
                <a16:creationId xmlns:a16="http://schemas.microsoft.com/office/drawing/2014/main" id="{5FCB0E6B-C83B-9F95-62B2-5B339AEF91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3BAFE353-07BC-FBC6-89C4-1E83CB9276AE}"/>
              </a:ext>
            </a:extLst>
          </p:cNvPr>
          <p:cNvSpPr>
            <a:spLocks noGrp="1"/>
          </p:cNvSpPr>
          <p:nvPr>
            <p:ph type="dt" sz="half" idx="10"/>
          </p:nvPr>
        </p:nvSpPr>
        <p:spPr/>
        <p:txBody>
          <a:bodyPr/>
          <a:lstStyle/>
          <a:p>
            <a:fld id="{53628BDC-EC06-4E1A-B578-750C3DB0C56F}" type="datetimeFigureOut">
              <a:rPr lang="en-US" smtClean="0"/>
              <a:t>2/26/2026</a:t>
            </a:fld>
            <a:endParaRPr lang="en-US"/>
          </a:p>
        </p:txBody>
      </p:sp>
      <p:sp>
        <p:nvSpPr>
          <p:cNvPr id="6" name="Platshållare för sidfot 5">
            <a:extLst>
              <a:ext uri="{FF2B5EF4-FFF2-40B4-BE49-F238E27FC236}">
                <a16:creationId xmlns:a16="http://schemas.microsoft.com/office/drawing/2014/main" id="{64FCF086-A54C-8855-910D-EC95F179B42E}"/>
              </a:ext>
            </a:extLst>
          </p:cNvPr>
          <p:cNvSpPr>
            <a:spLocks noGrp="1"/>
          </p:cNvSpPr>
          <p:nvPr>
            <p:ph type="ftr" sz="quarter" idx="11"/>
          </p:nvPr>
        </p:nvSpPr>
        <p:spPr/>
        <p:txBody>
          <a:bodyPr/>
          <a:lstStyle/>
          <a:p>
            <a:endParaRPr lang="en-US"/>
          </a:p>
        </p:txBody>
      </p:sp>
      <p:sp>
        <p:nvSpPr>
          <p:cNvPr id="7" name="Platshållare för bildnummer 6">
            <a:extLst>
              <a:ext uri="{FF2B5EF4-FFF2-40B4-BE49-F238E27FC236}">
                <a16:creationId xmlns:a16="http://schemas.microsoft.com/office/drawing/2014/main" id="{EAAAE0AF-4700-A9B8-FCCE-2C290CF4E382}"/>
              </a:ext>
            </a:extLst>
          </p:cNvPr>
          <p:cNvSpPr>
            <a:spLocks noGrp="1"/>
          </p:cNvSpPr>
          <p:nvPr>
            <p:ph type="sldNum" sz="quarter" idx="12"/>
          </p:nvPr>
        </p:nvSpPr>
        <p:spPr/>
        <p:txBody>
          <a:bodyPr/>
          <a:lstStyle/>
          <a:p>
            <a:fld id="{52D35CD6-9FB7-472F-8872-8463C43EB28E}" type="slidenum">
              <a:rPr lang="en-US" smtClean="0"/>
              <a:t>‹#›</a:t>
            </a:fld>
            <a:endParaRPr lang="en-US"/>
          </a:p>
        </p:txBody>
      </p:sp>
    </p:spTree>
    <p:extLst>
      <p:ext uri="{BB962C8B-B14F-4D97-AF65-F5344CB8AC3E}">
        <p14:creationId xmlns:p14="http://schemas.microsoft.com/office/powerpoint/2010/main" val="2334888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835D3F7B-39E8-90DA-C347-DFF1921EC4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en-US"/>
          </a:p>
        </p:txBody>
      </p:sp>
      <p:sp>
        <p:nvSpPr>
          <p:cNvPr id="3" name="Platshållare för text 2">
            <a:extLst>
              <a:ext uri="{FF2B5EF4-FFF2-40B4-BE49-F238E27FC236}">
                <a16:creationId xmlns:a16="http://schemas.microsoft.com/office/drawing/2014/main" id="{3C056135-1C00-6791-A8A8-C7F2556013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a:extLst>
              <a:ext uri="{FF2B5EF4-FFF2-40B4-BE49-F238E27FC236}">
                <a16:creationId xmlns:a16="http://schemas.microsoft.com/office/drawing/2014/main" id="{BEA5115A-8E6E-74FF-ED64-5C8B219EAC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3628BDC-EC06-4E1A-B578-750C3DB0C56F}" type="datetimeFigureOut">
              <a:rPr lang="en-US" smtClean="0"/>
              <a:t>2/26/2026</a:t>
            </a:fld>
            <a:endParaRPr lang="en-US"/>
          </a:p>
        </p:txBody>
      </p:sp>
      <p:sp>
        <p:nvSpPr>
          <p:cNvPr id="5" name="Platshållare för sidfot 4">
            <a:extLst>
              <a:ext uri="{FF2B5EF4-FFF2-40B4-BE49-F238E27FC236}">
                <a16:creationId xmlns:a16="http://schemas.microsoft.com/office/drawing/2014/main" id="{B830BB14-0444-7302-071C-F781B9ACF5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Platshållare för bildnummer 5">
            <a:extLst>
              <a:ext uri="{FF2B5EF4-FFF2-40B4-BE49-F238E27FC236}">
                <a16:creationId xmlns:a16="http://schemas.microsoft.com/office/drawing/2014/main" id="{BA61BBD5-64B7-9524-A370-9589480F26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2D35CD6-9FB7-472F-8872-8463C43EB28E}" type="slidenum">
              <a:rPr lang="en-US" smtClean="0"/>
              <a:t>‹#›</a:t>
            </a:fld>
            <a:endParaRPr lang="en-US"/>
          </a:p>
        </p:txBody>
      </p:sp>
    </p:spTree>
    <p:extLst>
      <p:ext uri="{BB962C8B-B14F-4D97-AF65-F5344CB8AC3E}">
        <p14:creationId xmlns:p14="http://schemas.microsoft.com/office/powerpoint/2010/main" val="11215745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sv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9.png"/><Relationship Id="rId4" Type="http://schemas.openxmlformats.org/officeDocument/2006/relationships/customXml" Target="../ink/ink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E695E-C9EA-AFB9-C24D-55EAC9AB6C5C}"/>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30101B4B-3B5E-F99E-2E37-E01A9D526982}"/>
              </a:ext>
            </a:extLst>
          </p:cNvPr>
          <p:cNvSpPr>
            <a:spLocks noGrp="1"/>
          </p:cNvSpPr>
          <p:nvPr>
            <p:ph type="ctrTitle"/>
          </p:nvPr>
        </p:nvSpPr>
        <p:spPr/>
        <p:txBody>
          <a:bodyPr/>
          <a:lstStyle/>
          <a:p>
            <a:endParaRPr lang="sv-SE"/>
          </a:p>
        </p:txBody>
      </p:sp>
      <p:sp>
        <p:nvSpPr>
          <p:cNvPr id="3" name="Underrubrik 2">
            <a:extLst>
              <a:ext uri="{FF2B5EF4-FFF2-40B4-BE49-F238E27FC236}">
                <a16:creationId xmlns:a16="http://schemas.microsoft.com/office/drawing/2014/main" id="{365E6D3E-A8E6-196A-419B-3E5FE47D4035}"/>
              </a:ext>
            </a:extLst>
          </p:cNvPr>
          <p:cNvSpPr>
            <a:spLocks noGrp="1"/>
          </p:cNvSpPr>
          <p:nvPr>
            <p:ph type="subTitle" idx="1"/>
          </p:nvPr>
        </p:nvSpPr>
        <p:spPr/>
        <p:txBody>
          <a:bodyPr/>
          <a:lstStyle/>
          <a:p>
            <a:endParaRPr lang="sv-SE"/>
          </a:p>
        </p:txBody>
      </p:sp>
      <p:pic>
        <p:nvPicPr>
          <p:cNvPr id="5" name="Bildobjekt 4" descr="En bild som visar Bärnsten, gul, persika, suddig&#10;&#10;Automatiskt genererad beskrivning">
            <a:extLst>
              <a:ext uri="{FF2B5EF4-FFF2-40B4-BE49-F238E27FC236}">
                <a16:creationId xmlns:a16="http://schemas.microsoft.com/office/drawing/2014/main" id="{B4AF6883-C461-C775-6219-D0E09CB48ABE}"/>
              </a:ext>
            </a:extLst>
          </p:cNvPr>
          <p:cNvPicPr>
            <a:picLocks noChangeAspect="1"/>
          </p:cNvPicPr>
          <p:nvPr/>
        </p:nvPicPr>
        <p:blipFill>
          <a:blip r:embed="rId3">
            <a:extLst>
              <a:ext uri="{28A0092B-C50C-407E-A947-70E740481C1C}">
                <a14:useLocalDpi xmlns:a14="http://schemas.microsoft.com/office/drawing/2010/main" val="0"/>
              </a:ext>
            </a:extLst>
          </a:blip>
          <a:srcRect b="7587"/>
          <a:stretch/>
        </p:blipFill>
        <p:spPr>
          <a:xfrm>
            <a:off x="0" y="0"/>
            <a:ext cx="12192000" cy="6858000"/>
          </a:xfrm>
          <a:prstGeom prst="rect">
            <a:avLst/>
          </a:prstGeom>
        </p:spPr>
      </p:pic>
      <p:pic>
        <p:nvPicPr>
          <p:cNvPr id="7" name="Bild 6">
            <a:extLst>
              <a:ext uri="{FF2B5EF4-FFF2-40B4-BE49-F238E27FC236}">
                <a16:creationId xmlns:a16="http://schemas.microsoft.com/office/drawing/2014/main" id="{230BDF90-9D90-38F1-E634-49449D45556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91025" y="2675781"/>
            <a:ext cx="3409950" cy="962025"/>
          </a:xfrm>
          <a:prstGeom prst="rect">
            <a:avLst/>
          </a:prstGeom>
        </p:spPr>
      </p:pic>
    </p:spTree>
    <p:extLst>
      <p:ext uri="{BB962C8B-B14F-4D97-AF65-F5344CB8AC3E}">
        <p14:creationId xmlns:p14="http://schemas.microsoft.com/office/powerpoint/2010/main" val="199188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119725A0-5A5E-6182-FE72-528EB63FC8A7}"/>
              </a:ext>
            </a:extLst>
          </p:cNvPr>
          <p:cNvPicPr>
            <a:picLocks noChangeAspect="1"/>
          </p:cNvPicPr>
          <p:nvPr/>
        </p:nvPicPr>
        <p:blipFill>
          <a:blip r:embed="rId3"/>
          <a:stretch>
            <a:fillRect/>
          </a:stretch>
        </p:blipFill>
        <p:spPr>
          <a:xfrm>
            <a:off x="524976" y="339195"/>
            <a:ext cx="5715798" cy="3581900"/>
          </a:xfrm>
          <a:prstGeom prst="rect">
            <a:avLst/>
          </a:prstGeom>
        </p:spPr>
      </p:pic>
      <p:pic>
        <p:nvPicPr>
          <p:cNvPr id="7" name="Bildobjekt 6">
            <a:extLst>
              <a:ext uri="{FF2B5EF4-FFF2-40B4-BE49-F238E27FC236}">
                <a16:creationId xmlns:a16="http://schemas.microsoft.com/office/drawing/2014/main" id="{58F190E3-0182-118E-420F-89869C48EC49}"/>
              </a:ext>
            </a:extLst>
          </p:cNvPr>
          <p:cNvPicPr>
            <a:picLocks noChangeAspect="1"/>
          </p:cNvPicPr>
          <p:nvPr/>
        </p:nvPicPr>
        <p:blipFill>
          <a:blip r:embed="rId4"/>
          <a:stretch>
            <a:fillRect/>
          </a:stretch>
        </p:blipFill>
        <p:spPr>
          <a:xfrm>
            <a:off x="6304082" y="282037"/>
            <a:ext cx="5687219" cy="3696216"/>
          </a:xfrm>
          <a:prstGeom prst="rect">
            <a:avLst/>
          </a:prstGeom>
        </p:spPr>
      </p:pic>
      <p:pic>
        <p:nvPicPr>
          <p:cNvPr id="10" name="Bildobjekt 9">
            <a:extLst>
              <a:ext uri="{FF2B5EF4-FFF2-40B4-BE49-F238E27FC236}">
                <a16:creationId xmlns:a16="http://schemas.microsoft.com/office/drawing/2014/main" id="{6B50A072-9239-40F3-DDE7-F2F6387A2771}"/>
              </a:ext>
            </a:extLst>
          </p:cNvPr>
          <p:cNvPicPr>
            <a:picLocks noChangeAspect="1"/>
          </p:cNvPicPr>
          <p:nvPr/>
        </p:nvPicPr>
        <p:blipFill>
          <a:blip r:embed="rId5"/>
          <a:stretch>
            <a:fillRect/>
          </a:stretch>
        </p:blipFill>
        <p:spPr>
          <a:xfrm>
            <a:off x="7969559" y="4272374"/>
            <a:ext cx="3657869" cy="2087618"/>
          </a:xfrm>
          <a:prstGeom prst="rect">
            <a:avLst/>
          </a:prstGeom>
        </p:spPr>
      </p:pic>
      <p:pic>
        <p:nvPicPr>
          <p:cNvPr id="12" name="Bildobjekt 11">
            <a:extLst>
              <a:ext uri="{FF2B5EF4-FFF2-40B4-BE49-F238E27FC236}">
                <a16:creationId xmlns:a16="http://schemas.microsoft.com/office/drawing/2014/main" id="{F8E9E1A2-F894-FB81-672B-658B960526AA}"/>
              </a:ext>
            </a:extLst>
          </p:cNvPr>
          <p:cNvPicPr>
            <a:picLocks noChangeAspect="1"/>
          </p:cNvPicPr>
          <p:nvPr/>
        </p:nvPicPr>
        <p:blipFill>
          <a:blip r:embed="rId6"/>
          <a:stretch>
            <a:fillRect/>
          </a:stretch>
        </p:blipFill>
        <p:spPr>
          <a:xfrm>
            <a:off x="839790" y="3957795"/>
            <a:ext cx="3269268" cy="2331843"/>
          </a:xfrm>
          <a:prstGeom prst="rect">
            <a:avLst/>
          </a:prstGeom>
        </p:spPr>
      </p:pic>
      <p:sp>
        <p:nvSpPr>
          <p:cNvPr id="13" name="textruta 12">
            <a:extLst>
              <a:ext uri="{FF2B5EF4-FFF2-40B4-BE49-F238E27FC236}">
                <a16:creationId xmlns:a16="http://schemas.microsoft.com/office/drawing/2014/main" id="{17A72E67-D58A-972D-759E-013BF7D4C60C}"/>
              </a:ext>
            </a:extLst>
          </p:cNvPr>
          <p:cNvSpPr txBox="1"/>
          <p:nvPr/>
        </p:nvSpPr>
        <p:spPr>
          <a:xfrm>
            <a:off x="970844" y="339195"/>
            <a:ext cx="5125156" cy="523220"/>
          </a:xfrm>
          <a:prstGeom prst="rect">
            <a:avLst/>
          </a:prstGeom>
          <a:noFill/>
        </p:spPr>
        <p:txBody>
          <a:bodyPr wrap="square" rtlCol="0">
            <a:spAutoFit/>
          </a:bodyPr>
          <a:lstStyle/>
          <a:p>
            <a:r>
              <a:rPr lang="sv-SE" sz="2800" dirty="0" err="1"/>
              <a:t>Existing</a:t>
            </a:r>
            <a:r>
              <a:rPr lang="sv-SE" sz="2800" dirty="0"/>
              <a:t> </a:t>
            </a:r>
            <a:r>
              <a:rPr lang="sv-SE" sz="2800" dirty="0" err="1"/>
              <a:t>users</a:t>
            </a:r>
            <a:r>
              <a:rPr lang="sv-SE" sz="2800" dirty="0"/>
              <a:t> </a:t>
            </a:r>
            <a:endParaRPr lang="en-US" sz="2800" dirty="0"/>
          </a:p>
        </p:txBody>
      </p:sp>
      <p:sp>
        <p:nvSpPr>
          <p:cNvPr id="14" name="textruta 13">
            <a:extLst>
              <a:ext uri="{FF2B5EF4-FFF2-40B4-BE49-F238E27FC236}">
                <a16:creationId xmlns:a16="http://schemas.microsoft.com/office/drawing/2014/main" id="{B418767E-B447-06D8-AB84-C21D15E01011}"/>
              </a:ext>
            </a:extLst>
          </p:cNvPr>
          <p:cNvSpPr txBox="1"/>
          <p:nvPr/>
        </p:nvSpPr>
        <p:spPr>
          <a:xfrm>
            <a:off x="7450667" y="339195"/>
            <a:ext cx="2737985" cy="523220"/>
          </a:xfrm>
          <a:prstGeom prst="rect">
            <a:avLst/>
          </a:prstGeom>
          <a:noFill/>
        </p:spPr>
        <p:txBody>
          <a:bodyPr wrap="square" rtlCol="0">
            <a:spAutoFit/>
          </a:bodyPr>
          <a:lstStyle/>
          <a:p>
            <a:r>
              <a:rPr lang="sv-SE" sz="2800" dirty="0"/>
              <a:t>New </a:t>
            </a:r>
            <a:r>
              <a:rPr lang="sv-SE" sz="2800" dirty="0" err="1"/>
              <a:t>users</a:t>
            </a:r>
            <a:endParaRPr lang="en-US" sz="2800" dirty="0"/>
          </a:p>
        </p:txBody>
      </p:sp>
      <p:sp>
        <p:nvSpPr>
          <p:cNvPr id="15" name="Rektangel 14">
            <a:extLst>
              <a:ext uri="{FF2B5EF4-FFF2-40B4-BE49-F238E27FC236}">
                <a16:creationId xmlns:a16="http://schemas.microsoft.com/office/drawing/2014/main" id="{279921CB-3352-A1BA-6464-6E451CA65992}"/>
              </a:ext>
            </a:extLst>
          </p:cNvPr>
          <p:cNvSpPr/>
          <p:nvPr/>
        </p:nvSpPr>
        <p:spPr>
          <a:xfrm>
            <a:off x="4549698" y="375895"/>
            <a:ext cx="1691076" cy="523220"/>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Rektangel 15">
            <a:extLst>
              <a:ext uri="{FF2B5EF4-FFF2-40B4-BE49-F238E27FC236}">
                <a16:creationId xmlns:a16="http://schemas.microsoft.com/office/drawing/2014/main" id="{B33D0C84-76FD-D06D-5A0B-AD7A743B8F49}"/>
              </a:ext>
            </a:extLst>
          </p:cNvPr>
          <p:cNvSpPr/>
          <p:nvPr/>
        </p:nvSpPr>
        <p:spPr>
          <a:xfrm>
            <a:off x="9888164" y="339195"/>
            <a:ext cx="1895055" cy="6644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9127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Rak koppling 2">
            <a:extLst>
              <a:ext uri="{FF2B5EF4-FFF2-40B4-BE49-F238E27FC236}">
                <a16:creationId xmlns:a16="http://schemas.microsoft.com/office/drawing/2014/main" id="{9A8B8D92-D3DE-32CC-0BB3-C2FDB4219354}"/>
              </a:ext>
            </a:extLst>
          </p:cNvPr>
          <p:cNvCxnSpPr>
            <a:cxnSpLocks/>
          </p:cNvCxnSpPr>
          <p:nvPr/>
        </p:nvCxnSpPr>
        <p:spPr>
          <a:xfrm>
            <a:off x="3377184" y="4108704"/>
            <a:ext cx="268224"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5" name="Rak koppling 4">
            <a:extLst>
              <a:ext uri="{FF2B5EF4-FFF2-40B4-BE49-F238E27FC236}">
                <a16:creationId xmlns:a16="http://schemas.microsoft.com/office/drawing/2014/main" id="{22D3C8F7-2B87-50A0-9156-D9CC6F8D5E9D}"/>
              </a:ext>
            </a:extLst>
          </p:cNvPr>
          <p:cNvCxnSpPr>
            <a:cxnSpLocks/>
          </p:cNvCxnSpPr>
          <p:nvPr/>
        </p:nvCxnSpPr>
        <p:spPr>
          <a:xfrm>
            <a:off x="4395216" y="4102608"/>
            <a:ext cx="268224"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6" name="Rak koppling 5">
            <a:extLst>
              <a:ext uri="{FF2B5EF4-FFF2-40B4-BE49-F238E27FC236}">
                <a16:creationId xmlns:a16="http://schemas.microsoft.com/office/drawing/2014/main" id="{A6245927-8518-9F4D-A5AB-559C3A3FD239}"/>
              </a:ext>
            </a:extLst>
          </p:cNvPr>
          <p:cNvCxnSpPr>
            <a:cxnSpLocks/>
          </p:cNvCxnSpPr>
          <p:nvPr/>
        </p:nvCxnSpPr>
        <p:spPr>
          <a:xfrm>
            <a:off x="6528816" y="4090416"/>
            <a:ext cx="268224"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8" name="Rak koppling 7">
            <a:extLst>
              <a:ext uri="{FF2B5EF4-FFF2-40B4-BE49-F238E27FC236}">
                <a16:creationId xmlns:a16="http://schemas.microsoft.com/office/drawing/2014/main" id="{B27D2905-62C5-3E77-6C4C-F6A3DC29AD1F}"/>
              </a:ext>
            </a:extLst>
          </p:cNvPr>
          <p:cNvCxnSpPr>
            <a:cxnSpLocks/>
          </p:cNvCxnSpPr>
          <p:nvPr/>
        </p:nvCxnSpPr>
        <p:spPr>
          <a:xfrm>
            <a:off x="7567504" y="4090416"/>
            <a:ext cx="268224" cy="0"/>
          </a:xfrm>
          <a:prstGeom prst="line">
            <a:avLst/>
          </a:prstGeom>
        </p:spPr>
        <p:style>
          <a:lnRef idx="2">
            <a:schemeClr val="accent2"/>
          </a:lnRef>
          <a:fillRef idx="0">
            <a:schemeClr val="accent2"/>
          </a:fillRef>
          <a:effectRef idx="1">
            <a:schemeClr val="accent2"/>
          </a:effectRef>
          <a:fontRef idx="minor">
            <a:schemeClr val="tx1"/>
          </a:fontRef>
        </p:style>
      </p:cxnSp>
      <p:pic>
        <p:nvPicPr>
          <p:cNvPr id="4" name="Bildobjekt 3" descr="En bild som visar text, programvara, skärmbild, design&#10;&#10;AI-genererat innehåll kan vara felaktigt.">
            <a:extLst>
              <a:ext uri="{FF2B5EF4-FFF2-40B4-BE49-F238E27FC236}">
                <a16:creationId xmlns:a16="http://schemas.microsoft.com/office/drawing/2014/main" id="{9C773D65-7949-EB40-69D8-982983D9F9D7}"/>
              </a:ext>
            </a:extLst>
          </p:cNvPr>
          <p:cNvPicPr>
            <a:picLocks noChangeAspect="1"/>
          </p:cNvPicPr>
          <p:nvPr/>
        </p:nvPicPr>
        <p:blipFill>
          <a:blip r:embed="rId3"/>
          <a:stretch>
            <a:fillRect/>
          </a:stretch>
        </p:blipFill>
        <p:spPr>
          <a:xfrm>
            <a:off x="-1" y="1213861"/>
            <a:ext cx="12369615" cy="3946373"/>
          </a:xfrm>
          <a:prstGeom prst="rect">
            <a:avLst/>
          </a:prstGeom>
        </p:spPr>
      </p:pic>
      <mc:AlternateContent xmlns:mc="http://schemas.openxmlformats.org/markup-compatibility/2006" xmlns:p14="http://schemas.microsoft.com/office/powerpoint/2010/main">
        <mc:Choice Requires="p14">
          <p:contentPart p14:bwMode="auto" r:id="rId4">
            <p14:nvContentPartPr>
              <p14:cNvPr id="9" name="Pennanteckning 8">
                <a:extLst>
                  <a:ext uri="{FF2B5EF4-FFF2-40B4-BE49-F238E27FC236}">
                    <a16:creationId xmlns:a16="http://schemas.microsoft.com/office/drawing/2014/main" id="{E543A02B-8D69-E14A-47AA-1111A389CBF3}"/>
                  </a:ext>
                </a:extLst>
              </p14:cNvPr>
              <p14:cNvContentPartPr/>
              <p14:nvPr/>
            </p14:nvContentPartPr>
            <p14:xfrm>
              <a:off x="2536618" y="4092492"/>
              <a:ext cx="336600" cy="360"/>
            </p14:xfrm>
          </p:contentPart>
        </mc:Choice>
        <mc:Fallback xmlns="">
          <p:pic>
            <p:nvPicPr>
              <p:cNvPr id="9" name="Pennanteckning 8">
                <a:extLst>
                  <a:ext uri="{FF2B5EF4-FFF2-40B4-BE49-F238E27FC236}">
                    <a16:creationId xmlns:a16="http://schemas.microsoft.com/office/drawing/2014/main" id="{E543A02B-8D69-E14A-47AA-1111A389CBF3}"/>
                  </a:ext>
                </a:extLst>
              </p:cNvPr>
              <p:cNvPicPr/>
              <p:nvPr/>
            </p:nvPicPr>
            <p:blipFill>
              <a:blip r:embed="rId5"/>
              <a:stretch>
                <a:fillRect/>
              </a:stretch>
            </p:blipFill>
            <p:spPr>
              <a:xfrm>
                <a:off x="2500618" y="4056492"/>
                <a:ext cx="40824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 name="Pennanteckning 10">
                <a:extLst>
                  <a:ext uri="{FF2B5EF4-FFF2-40B4-BE49-F238E27FC236}">
                    <a16:creationId xmlns:a16="http://schemas.microsoft.com/office/drawing/2014/main" id="{A3C7F9DB-6A04-8318-DADC-42C64BB5AE6E}"/>
                  </a:ext>
                </a:extLst>
              </p14:cNvPr>
              <p14:cNvContentPartPr/>
              <p14:nvPr/>
            </p14:nvContentPartPr>
            <p14:xfrm>
              <a:off x="6112858" y="4122012"/>
              <a:ext cx="422640" cy="30960"/>
            </p14:xfrm>
          </p:contentPart>
        </mc:Choice>
        <mc:Fallback xmlns="">
          <p:pic>
            <p:nvPicPr>
              <p:cNvPr id="11" name="Pennanteckning 10">
                <a:extLst>
                  <a:ext uri="{FF2B5EF4-FFF2-40B4-BE49-F238E27FC236}">
                    <a16:creationId xmlns:a16="http://schemas.microsoft.com/office/drawing/2014/main" id="{A3C7F9DB-6A04-8318-DADC-42C64BB5AE6E}"/>
                  </a:ext>
                </a:extLst>
              </p:cNvPr>
              <p:cNvPicPr/>
              <p:nvPr/>
            </p:nvPicPr>
            <p:blipFill>
              <a:blip r:embed="rId7"/>
              <a:stretch>
                <a:fillRect/>
              </a:stretch>
            </p:blipFill>
            <p:spPr>
              <a:xfrm>
                <a:off x="6077218" y="4086372"/>
                <a:ext cx="494280" cy="102600"/>
              </a:xfrm>
              <a:prstGeom prst="rect">
                <a:avLst/>
              </a:prstGeom>
            </p:spPr>
          </p:pic>
        </mc:Fallback>
      </mc:AlternateContent>
    </p:spTree>
    <p:extLst>
      <p:ext uri="{BB962C8B-B14F-4D97-AF65-F5344CB8AC3E}">
        <p14:creationId xmlns:p14="http://schemas.microsoft.com/office/powerpoint/2010/main" val="2868995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3" name="Freeform: Shape 12">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a:extLst>
              <a:ext uri="{FF2B5EF4-FFF2-40B4-BE49-F238E27FC236}">
                <a16:creationId xmlns:a16="http://schemas.microsoft.com/office/drawing/2014/main" id="{116620A1-7302-B316-13B7-327C66AC5DCF}"/>
              </a:ext>
            </a:extLst>
          </p:cNvPr>
          <p:cNvPicPr>
            <a:picLocks noChangeAspect="1"/>
          </p:cNvPicPr>
          <p:nvPr/>
        </p:nvPicPr>
        <p:blipFill>
          <a:blip r:embed="rId3"/>
          <a:srcRect b="14885"/>
          <a:stretch>
            <a:fillRect/>
          </a:stretch>
        </p:blipFill>
        <p:spPr>
          <a:xfrm>
            <a:off x="643467" y="501806"/>
            <a:ext cx="10905066" cy="4719124"/>
          </a:xfrm>
          <a:prstGeom prst="rect">
            <a:avLst/>
          </a:prstGeom>
          <a:ln>
            <a:noFill/>
          </a:ln>
        </p:spPr>
      </p:pic>
      <p:sp>
        <p:nvSpPr>
          <p:cNvPr id="7" name="Rektangel 6">
            <a:extLst>
              <a:ext uri="{FF2B5EF4-FFF2-40B4-BE49-F238E27FC236}">
                <a16:creationId xmlns:a16="http://schemas.microsoft.com/office/drawing/2014/main" id="{388C5061-C85F-5EBF-DF63-A8D127A40870}"/>
              </a:ext>
            </a:extLst>
          </p:cNvPr>
          <p:cNvSpPr/>
          <p:nvPr/>
        </p:nvSpPr>
        <p:spPr>
          <a:xfrm>
            <a:off x="3255666" y="2637691"/>
            <a:ext cx="1235947" cy="246185"/>
          </a:xfrm>
          <a:prstGeom prst="rect">
            <a:avLst/>
          </a:prstGeom>
          <a:solidFill>
            <a:srgbClr val="4661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ktangel 7">
            <a:extLst>
              <a:ext uri="{FF2B5EF4-FFF2-40B4-BE49-F238E27FC236}">
                <a16:creationId xmlns:a16="http://schemas.microsoft.com/office/drawing/2014/main" id="{036C2BD8-AE3C-1C81-2371-5860A6865FCA}"/>
              </a:ext>
            </a:extLst>
          </p:cNvPr>
          <p:cNvSpPr/>
          <p:nvPr/>
        </p:nvSpPr>
        <p:spPr>
          <a:xfrm>
            <a:off x="5317253" y="2637691"/>
            <a:ext cx="1235947" cy="246185"/>
          </a:xfrm>
          <a:prstGeom prst="rect">
            <a:avLst/>
          </a:prstGeom>
          <a:solidFill>
            <a:srgbClr val="4661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8">
            <a:extLst>
              <a:ext uri="{FF2B5EF4-FFF2-40B4-BE49-F238E27FC236}">
                <a16:creationId xmlns:a16="http://schemas.microsoft.com/office/drawing/2014/main" id="{B5E9E05F-33EF-91B6-FDFF-7F5A8773FA0E}"/>
              </a:ext>
            </a:extLst>
          </p:cNvPr>
          <p:cNvSpPr/>
          <p:nvPr/>
        </p:nvSpPr>
        <p:spPr>
          <a:xfrm>
            <a:off x="7378840" y="2637691"/>
            <a:ext cx="1235947" cy="246185"/>
          </a:xfrm>
          <a:prstGeom prst="rect">
            <a:avLst/>
          </a:prstGeom>
          <a:solidFill>
            <a:srgbClr val="4661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BECAC513-69DA-55D8-2B9A-947C5F1E4CD4}"/>
              </a:ext>
            </a:extLst>
          </p:cNvPr>
          <p:cNvSpPr/>
          <p:nvPr/>
        </p:nvSpPr>
        <p:spPr>
          <a:xfrm>
            <a:off x="9463686" y="2637691"/>
            <a:ext cx="1235947" cy="246185"/>
          </a:xfrm>
          <a:prstGeom prst="rect">
            <a:avLst/>
          </a:prstGeom>
          <a:solidFill>
            <a:srgbClr val="4661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5" name="Rektangel 14">
            <a:extLst>
              <a:ext uri="{FF2B5EF4-FFF2-40B4-BE49-F238E27FC236}">
                <a16:creationId xmlns:a16="http://schemas.microsoft.com/office/drawing/2014/main" id="{08D03D06-42E2-7B0B-3F5F-4D044FD6F83D}"/>
              </a:ext>
            </a:extLst>
          </p:cNvPr>
          <p:cNvSpPr/>
          <p:nvPr/>
        </p:nvSpPr>
        <p:spPr>
          <a:xfrm>
            <a:off x="3255665" y="4095767"/>
            <a:ext cx="1235947" cy="246185"/>
          </a:xfrm>
          <a:prstGeom prst="rect">
            <a:avLst/>
          </a:prstGeom>
          <a:solidFill>
            <a:srgbClr val="4661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16">
            <a:extLst>
              <a:ext uri="{FF2B5EF4-FFF2-40B4-BE49-F238E27FC236}">
                <a16:creationId xmlns:a16="http://schemas.microsoft.com/office/drawing/2014/main" id="{F3A98ED5-3E98-0A2A-B2BE-5299657EAF29}"/>
              </a:ext>
            </a:extLst>
          </p:cNvPr>
          <p:cNvSpPr/>
          <p:nvPr/>
        </p:nvSpPr>
        <p:spPr>
          <a:xfrm>
            <a:off x="5317252" y="4095767"/>
            <a:ext cx="1235947" cy="246185"/>
          </a:xfrm>
          <a:prstGeom prst="rect">
            <a:avLst/>
          </a:prstGeom>
          <a:solidFill>
            <a:srgbClr val="4661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9" name="Rektangel 18">
            <a:extLst>
              <a:ext uri="{FF2B5EF4-FFF2-40B4-BE49-F238E27FC236}">
                <a16:creationId xmlns:a16="http://schemas.microsoft.com/office/drawing/2014/main" id="{FECD084D-7CDC-2C1B-670D-A4C5D52DB1DE}"/>
              </a:ext>
            </a:extLst>
          </p:cNvPr>
          <p:cNvSpPr/>
          <p:nvPr/>
        </p:nvSpPr>
        <p:spPr>
          <a:xfrm>
            <a:off x="7378840" y="4095767"/>
            <a:ext cx="1235947" cy="246185"/>
          </a:xfrm>
          <a:prstGeom prst="rect">
            <a:avLst/>
          </a:prstGeom>
          <a:solidFill>
            <a:srgbClr val="4661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0" name="Rektangel 19">
            <a:extLst>
              <a:ext uri="{FF2B5EF4-FFF2-40B4-BE49-F238E27FC236}">
                <a16:creationId xmlns:a16="http://schemas.microsoft.com/office/drawing/2014/main" id="{D72B65CF-2D9D-399E-EE6E-4D7F351CB486}"/>
              </a:ext>
            </a:extLst>
          </p:cNvPr>
          <p:cNvSpPr/>
          <p:nvPr/>
        </p:nvSpPr>
        <p:spPr>
          <a:xfrm>
            <a:off x="9440428" y="4095767"/>
            <a:ext cx="1235947" cy="246185"/>
          </a:xfrm>
          <a:prstGeom prst="rect">
            <a:avLst/>
          </a:prstGeom>
          <a:solidFill>
            <a:srgbClr val="4661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2382310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F40DE9A2-B52D-D57B-9654-D96CB23591A4}"/>
              </a:ext>
            </a:extLst>
          </p:cNvPr>
          <p:cNvPicPr>
            <a:picLocks noChangeAspect="1"/>
          </p:cNvPicPr>
          <p:nvPr/>
        </p:nvPicPr>
        <p:blipFill>
          <a:blip r:embed="rId3"/>
          <a:stretch>
            <a:fillRect/>
          </a:stretch>
        </p:blipFill>
        <p:spPr>
          <a:xfrm>
            <a:off x="2699957" y="891821"/>
            <a:ext cx="3211374" cy="5681662"/>
          </a:xfrm>
          <a:prstGeom prst="rect">
            <a:avLst/>
          </a:prstGeom>
        </p:spPr>
      </p:pic>
      <p:pic>
        <p:nvPicPr>
          <p:cNvPr id="7" name="Bildobjekt 6">
            <a:extLst>
              <a:ext uri="{FF2B5EF4-FFF2-40B4-BE49-F238E27FC236}">
                <a16:creationId xmlns:a16="http://schemas.microsoft.com/office/drawing/2014/main" id="{856B791C-D034-2FFC-B06E-90AA0C08C8A6}"/>
              </a:ext>
            </a:extLst>
          </p:cNvPr>
          <p:cNvPicPr>
            <a:picLocks noChangeAspect="1"/>
          </p:cNvPicPr>
          <p:nvPr/>
        </p:nvPicPr>
        <p:blipFill>
          <a:blip r:embed="rId4"/>
          <a:stretch>
            <a:fillRect/>
          </a:stretch>
        </p:blipFill>
        <p:spPr>
          <a:xfrm>
            <a:off x="5890035" y="866266"/>
            <a:ext cx="3253965" cy="5698698"/>
          </a:xfrm>
          <a:prstGeom prst="rect">
            <a:avLst/>
          </a:prstGeom>
        </p:spPr>
      </p:pic>
      <p:pic>
        <p:nvPicPr>
          <p:cNvPr id="9" name="Bildobjekt 8">
            <a:extLst>
              <a:ext uri="{FF2B5EF4-FFF2-40B4-BE49-F238E27FC236}">
                <a16:creationId xmlns:a16="http://schemas.microsoft.com/office/drawing/2014/main" id="{32402C95-5E01-BB07-8203-19A602AE3E13}"/>
              </a:ext>
            </a:extLst>
          </p:cNvPr>
          <p:cNvPicPr>
            <a:picLocks noChangeAspect="1"/>
          </p:cNvPicPr>
          <p:nvPr/>
        </p:nvPicPr>
        <p:blipFill>
          <a:blip r:embed="rId5"/>
          <a:stretch>
            <a:fillRect/>
          </a:stretch>
        </p:blipFill>
        <p:spPr>
          <a:xfrm>
            <a:off x="9144000" y="866266"/>
            <a:ext cx="3245447" cy="5707217"/>
          </a:xfrm>
          <a:prstGeom prst="rect">
            <a:avLst/>
          </a:prstGeom>
        </p:spPr>
      </p:pic>
      <p:sp>
        <p:nvSpPr>
          <p:cNvPr id="3" name="textruta 2">
            <a:extLst>
              <a:ext uri="{FF2B5EF4-FFF2-40B4-BE49-F238E27FC236}">
                <a16:creationId xmlns:a16="http://schemas.microsoft.com/office/drawing/2014/main" id="{3EA1ED2E-D4B3-F87E-0052-2E3C4EF9469A}"/>
              </a:ext>
            </a:extLst>
          </p:cNvPr>
          <p:cNvSpPr txBox="1"/>
          <p:nvPr/>
        </p:nvSpPr>
        <p:spPr>
          <a:xfrm>
            <a:off x="3048000" y="103894"/>
            <a:ext cx="6096000" cy="523220"/>
          </a:xfrm>
          <a:prstGeom prst="rect">
            <a:avLst/>
          </a:prstGeom>
          <a:noFill/>
        </p:spPr>
        <p:txBody>
          <a:bodyPr wrap="square">
            <a:spAutoFit/>
          </a:bodyPr>
          <a:lstStyle/>
          <a:p>
            <a:pPr algn="ctr"/>
            <a:r>
              <a:rPr lang="sv-SE" sz="2800" dirty="0"/>
              <a:t>Scan </a:t>
            </a:r>
            <a:r>
              <a:rPr lang="sv-SE" sz="2800" dirty="0" err="1"/>
              <a:t>Leads</a:t>
            </a:r>
            <a:endParaRPr lang="en-US" sz="2800" dirty="0"/>
          </a:p>
        </p:txBody>
      </p:sp>
      <p:pic>
        <p:nvPicPr>
          <p:cNvPr id="4" name="Bildobjekt 3" descr="En bild som visar text, Mobiltelefon, pryl, Elektronisk enhet&#10;&#10;AI-genererat innehåll kan vara felaktigt.">
            <a:extLst>
              <a:ext uri="{FF2B5EF4-FFF2-40B4-BE49-F238E27FC236}">
                <a16:creationId xmlns:a16="http://schemas.microsoft.com/office/drawing/2014/main" id="{CA23E5C7-0D3C-C48F-A92E-0745F42A40AF}"/>
              </a:ext>
            </a:extLst>
          </p:cNvPr>
          <p:cNvPicPr>
            <a:picLocks noChangeAspect="1"/>
          </p:cNvPicPr>
          <p:nvPr/>
        </p:nvPicPr>
        <p:blipFill>
          <a:blip r:embed="rId6"/>
          <a:stretch>
            <a:fillRect/>
          </a:stretch>
        </p:blipFill>
        <p:spPr>
          <a:xfrm>
            <a:off x="50646" y="866266"/>
            <a:ext cx="2997354" cy="5334274"/>
          </a:xfrm>
          <a:prstGeom prst="rect">
            <a:avLst/>
          </a:prstGeom>
        </p:spPr>
      </p:pic>
    </p:spTree>
    <p:extLst>
      <p:ext uri="{BB962C8B-B14F-4D97-AF65-F5344CB8AC3E}">
        <p14:creationId xmlns:p14="http://schemas.microsoft.com/office/powerpoint/2010/main" val="302807349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A5E324B29D6BA74B9694DB667ADD1E17" ma:contentTypeVersion="18" ma:contentTypeDescription="Skapa ett nytt dokument." ma:contentTypeScope="" ma:versionID="b56dac1210a8d1b42b166a6978ee5cf0">
  <xsd:schema xmlns:xsd="http://www.w3.org/2001/XMLSchema" xmlns:xs="http://www.w3.org/2001/XMLSchema" xmlns:p="http://schemas.microsoft.com/office/2006/metadata/properties" xmlns:ns2="e5b36a4c-80ec-4bbe-9487-c84ce60af30e" xmlns:ns3="02e237b6-e6f4-46d4-88e6-6df221e4dc2f" targetNamespace="http://schemas.microsoft.com/office/2006/metadata/properties" ma:root="true" ma:fieldsID="18d12261a24e7f8bda6e87b03b79521b" ns2:_="" ns3:_="">
    <xsd:import namespace="e5b36a4c-80ec-4bbe-9487-c84ce60af30e"/>
    <xsd:import namespace="02e237b6-e6f4-46d4-88e6-6df221e4dc2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EventHashCode" minOccurs="0"/>
                <xsd:element ref="ns2:MediaServiceGenerationTime" minOccurs="0"/>
                <xsd:element ref="ns2:MediaServiceDateTaken" minOccurs="0"/>
                <xsd:element ref="ns2:MediaServiceAutoTags" minOccurs="0"/>
                <xsd:element ref="ns2:MediaServiceOCR" minOccurs="0"/>
                <xsd:element ref="ns2:MediaServiceLocation"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b36a4c-80ec-4bbe-9487-c84ce60af3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MediaServiceAutoTags"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Location" ma:index="17" nillable="true" ma:displayName="MediaServic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97ddae63-295d-4ab9-a330-15a5d4bc826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e237b6-e6f4-46d4-88e6-6df221e4dc2f"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14ece83e-233d-4ccb-8f33-0127bd88a050}" ma:internalName="TaxCatchAll" ma:showField="CatchAllData" ma:web="02e237b6-e6f4-46d4-88e6-6df221e4dc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2e237b6-e6f4-46d4-88e6-6df221e4dc2f" xsi:nil="true"/>
    <lcf76f155ced4ddcb4097134ff3c332f xmlns="e5b36a4c-80ec-4bbe-9487-c84ce60af30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CA60494-C710-4596-989D-EEA355DE48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5b36a4c-80ec-4bbe-9487-c84ce60af30e"/>
    <ds:schemaRef ds:uri="02e237b6-e6f4-46d4-88e6-6df221e4dc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4ED84AB-4D80-4C92-BD21-F060A3596EAF}">
  <ds:schemaRefs>
    <ds:schemaRef ds:uri="http://schemas.microsoft.com/office/2006/metadata/properties"/>
    <ds:schemaRef ds:uri="http://schemas.microsoft.com/office/infopath/2007/PartnerControls"/>
    <ds:schemaRef ds:uri="02e237b6-e6f4-46d4-88e6-6df221e4dc2f"/>
    <ds:schemaRef ds:uri="e5b36a4c-80ec-4bbe-9487-c84ce60af30e"/>
  </ds:schemaRefs>
</ds:datastoreItem>
</file>

<file path=customXml/itemProps3.xml><?xml version="1.0" encoding="utf-8"?>
<ds:datastoreItem xmlns:ds="http://schemas.openxmlformats.org/officeDocument/2006/customXml" ds:itemID="{A13C2CFC-F133-4489-B20B-11D97E480AD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300</TotalTime>
  <Words>877</Words>
  <Application>Microsoft Office PowerPoint</Application>
  <PresentationFormat>Bredbild</PresentationFormat>
  <Paragraphs>32</Paragraphs>
  <Slides>5</Slides>
  <Notes>5</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5</vt:i4>
      </vt:variant>
    </vt:vector>
  </HeadingPairs>
  <TitlesOfParts>
    <vt:vector size="10" baseType="lpstr">
      <vt:lpstr>Aptos</vt:lpstr>
      <vt:lpstr>Aptos Display</vt:lpstr>
      <vt:lpstr>Arial</vt:lpstr>
      <vt:lpstr>Inter</vt:lpstr>
      <vt:lpstr>Office-tema</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Julia Lundevall</dc:creator>
  <cp:lastModifiedBy>Tova Narvell</cp:lastModifiedBy>
  <cp:revision>4</cp:revision>
  <dcterms:created xsi:type="dcterms:W3CDTF">2024-04-09T13:19:26Z</dcterms:created>
  <dcterms:modified xsi:type="dcterms:W3CDTF">2026-02-26T12:26:55Z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0x010100A5E324B29D6BA74B9694DB667ADD1E17</vt:lpwstr>
  </property>
  <property fmtid="{D5CDD505-2E9C-101B-9397-08002B2CF9AE}" pid="3" name="MediaServiceImageTags">
    <vt:lpwstr/>
  </property>
</Properties>
</file>