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262" r:id="rId5"/>
    <p:sldId id="256" r:id="rId6"/>
    <p:sldId id="257" r:id="rId7"/>
    <p:sldId id="258" r:id="rId8"/>
    <p:sldId id="25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6DEC91-C60A-4CE2-9A56-ED056D68B5DF}" v="11" dt="2025-10-15T08:01:48.0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7407" autoAdjust="0"/>
  </p:normalViewPr>
  <p:slideViewPr>
    <p:cSldViewPr snapToGrid="0">
      <p:cViewPr varScale="1">
        <p:scale>
          <a:sx n="36" d="100"/>
          <a:sy n="36" d="100"/>
        </p:scale>
        <p:origin x="18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lara Berglund" userId="3db152f1-a88b-438d-91a0-3ca38b66202f" providerId="ADAL" clId="{6A8188C1-9F6D-4969-8F84-423EC6795DE5}"/>
    <pc:docChg chg="custSel addSld modSld">
      <pc:chgData name="Klara Berglund" userId="3db152f1-a88b-438d-91a0-3ca38b66202f" providerId="ADAL" clId="{6A8188C1-9F6D-4969-8F84-423EC6795DE5}" dt="2025-10-15T08:01:47.266" v="754" actId="20577"/>
      <pc:docMkLst>
        <pc:docMk/>
      </pc:docMkLst>
      <pc:sldChg chg="modNotesTx">
        <pc:chgData name="Klara Berglund" userId="3db152f1-a88b-438d-91a0-3ca38b66202f" providerId="ADAL" clId="{6A8188C1-9F6D-4969-8F84-423EC6795DE5}" dt="2025-10-14T14:29:20.002" v="425" actId="20577"/>
        <pc:sldMkLst>
          <pc:docMk/>
          <pc:sldMk cId="3229127037" sldId="256"/>
        </pc:sldMkLst>
      </pc:sldChg>
      <pc:sldChg chg="addSp modSp mod modNotesTx">
        <pc:chgData name="Klara Berglund" userId="3db152f1-a88b-438d-91a0-3ca38b66202f" providerId="ADAL" clId="{6A8188C1-9F6D-4969-8F84-423EC6795DE5}" dt="2025-10-15T08:01:04.069" v="636" actId="20577"/>
        <pc:sldMkLst>
          <pc:docMk/>
          <pc:sldMk cId="2868995229" sldId="257"/>
        </pc:sldMkLst>
        <pc:cxnChg chg="add mod">
          <ac:chgData name="Klara Berglund" userId="3db152f1-a88b-438d-91a0-3ca38b66202f" providerId="ADAL" clId="{6A8188C1-9F6D-4969-8F84-423EC6795DE5}" dt="2025-10-14T14:26:06.485" v="84" actId="14100"/>
          <ac:cxnSpMkLst>
            <pc:docMk/>
            <pc:sldMk cId="2868995229" sldId="257"/>
            <ac:cxnSpMk id="3" creationId="{9A8B8D92-D3DE-32CC-0BB3-C2FDB4219354}"/>
          </ac:cxnSpMkLst>
        </pc:cxnChg>
        <pc:cxnChg chg="add mod">
          <ac:chgData name="Klara Berglund" userId="3db152f1-a88b-438d-91a0-3ca38b66202f" providerId="ADAL" clId="{6A8188C1-9F6D-4969-8F84-423EC6795DE5}" dt="2025-10-14T14:26:15.456" v="86" actId="1076"/>
          <ac:cxnSpMkLst>
            <pc:docMk/>
            <pc:sldMk cId="2868995229" sldId="257"/>
            <ac:cxnSpMk id="5" creationId="{22D3C8F7-2B87-50A0-9156-D9CC6F8D5E9D}"/>
          </ac:cxnSpMkLst>
        </pc:cxnChg>
        <pc:cxnChg chg="add mod">
          <ac:chgData name="Klara Berglund" userId="3db152f1-a88b-438d-91a0-3ca38b66202f" providerId="ADAL" clId="{6A8188C1-9F6D-4969-8F84-423EC6795DE5}" dt="2025-10-14T14:26:27.028" v="92" actId="1037"/>
          <ac:cxnSpMkLst>
            <pc:docMk/>
            <pc:sldMk cId="2868995229" sldId="257"/>
            <ac:cxnSpMk id="6" creationId="{A6245927-8518-9F4D-A5AB-559C3A3FD239}"/>
          </ac:cxnSpMkLst>
        </pc:cxnChg>
        <pc:cxnChg chg="add mod">
          <ac:chgData name="Klara Berglund" userId="3db152f1-a88b-438d-91a0-3ca38b66202f" providerId="ADAL" clId="{6A8188C1-9F6D-4969-8F84-423EC6795DE5}" dt="2025-10-14T14:26:34.976" v="100" actId="1038"/>
          <ac:cxnSpMkLst>
            <pc:docMk/>
            <pc:sldMk cId="2868995229" sldId="257"/>
            <ac:cxnSpMk id="8" creationId="{B27D2905-62C5-3E77-6C4C-F6A3DC29AD1F}"/>
          </ac:cxnSpMkLst>
        </pc:cxnChg>
      </pc:sldChg>
      <pc:sldChg chg="modNotesTx">
        <pc:chgData name="Klara Berglund" userId="3db152f1-a88b-438d-91a0-3ca38b66202f" providerId="ADAL" clId="{6A8188C1-9F6D-4969-8F84-423EC6795DE5}" dt="2025-10-15T08:01:42.266" v="753" actId="20577"/>
        <pc:sldMkLst>
          <pc:docMk/>
          <pc:sldMk cId="2382310744" sldId="258"/>
        </pc:sldMkLst>
      </pc:sldChg>
      <pc:sldChg chg="modNotesTx">
        <pc:chgData name="Klara Berglund" userId="3db152f1-a88b-438d-91a0-3ca38b66202f" providerId="ADAL" clId="{6A8188C1-9F6D-4969-8F84-423EC6795DE5}" dt="2025-10-15T08:01:47.266" v="754" actId="20577"/>
        <pc:sldMkLst>
          <pc:docMk/>
          <pc:sldMk cId="3028073494" sldId="259"/>
        </pc:sldMkLst>
      </pc:sldChg>
      <pc:sldChg chg="add">
        <pc:chgData name="Klara Berglund" userId="3db152f1-a88b-438d-91a0-3ca38b66202f" providerId="ADAL" clId="{6A8188C1-9F6D-4969-8F84-423EC6795DE5}" dt="2025-10-14T14:26:56.521" v="101"/>
        <pc:sldMkLst>
          <pc:docMk/>
          <pc:sldMk cId="199188365" sldId="262"/>
        </pc:sldMkLst>
      </pc:sldChg>
    </pc:docChg>
  </pc:docChgLst>
  <pc:docChgLst>
    <pc:chgData name="Klara Berglund" userId="3db152f1-a88b-438d-91a0-3ca38b66202f" providerId="ADAL" clId="{BBF688AC-5620-4C77-93E3-823146EFF318}"/>
    <pc:docChg chg="modSld">
      <pc:chgData name="Klara Berglund" userId="3db152f1-a88b-438d-91a0-3ca38b66202f" providerId="ADAL" clId="{BBF688AC-5620-4C77-93E3-823146EFF318}" dt="2024-12-12T09:23:10.807" v="2" actId="6549"/>
      <pc:docMkLst>
        <pc:docMk/>
      </pc:docMkLst>
      <pc:sldChg chg="modNotesTx">
        <pc:chgData name="Klara Berglund" userId="3db152f1-a88b-438d-91a0-3ca38b66202f" providerId="ADAL" clId="{BBF688AC-5620-4C77-93E3-823146EFF318}" dt="2024-12-12T09:23:10.807" v="2" actId="6549"/>
        <pc:sldMkLst>
          <pc:docMk/>
          <pc:sldMk cId="3229127037" sldId="256"/>
        </pc:sldMkLst>
      </pc:sldChg>
      <pc:sldChg chg="modNotesTx">
        <pc:chgData name="Klara Berglund" userId="3db152f1-a88b-438d-91a0-3ca38b66202f" providerId="ADAL" clId="{BBF688AC-5620-4C77-93E3-823146EFF318}" dt="2024-12-12T09:23:07.094" v="1" actId="6549"/>
        <pc:sldMkLst>
          <pc:docMk/>
          <pc:sldMk cId="2868995229" sldId="257"/>
        </pc:sldMkLst>
      </pc:sldChg>
      <pc:sldChg chg="modNotesTx">
        <pc:chgData name="Klara Berglund" userId="3db152f1-a88b-438d-91a0-3ca38b66202f" providerId="ADAL" clId="{BBF688AC-5620-4C77-93E3-823146EFF318}" dt="2024-12-12T09:23:02.442" v="0" actId="6549"/>
        <pc:sldMkLst>
          <pc:docMk/>
          <pc:sldMk cId="3028073494"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7DA39F-0F8B-4FBC-AB45-BCA7C6B8008C}" type="datetimeFigureOut">
              <a:rPr lang="en-US" smtClean="0"/>
              <a:t>10/15/2025</a:t>
            </a:fld>
            <a:endParaRPr lang="en-US"/>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9D87E-F90C-4B29-BB9A-5FD52076EBBE}" type="slidenum">
              <a:rPr lang="en-US" smtClean="0"/>
              <a:t>‹#›</a:t>
            </a:fld>
            <a:endParaRPr lang="en-US"/>
          </a:p>
        </p:txBody>
      </p:sp>
    </p:spTree>
    <p:extLst>
      <p:ext uri="{BB962C8B-B14F-4D97-AF65-F5344CB8AC3E}">
        <p14:creationId xmlns:p14="http://schemas.microsoft.com/office/powerpoint/2010/main" val="2333987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trippus.net/Lead-Sca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Alla ni bör ha fått/kommer få ett e-postmeddelande från Trippus med instruktioner. Det är bara ni som har fått </a:t>
            </a:r>
            <a:r>
              <a:rPr lang="sv-SE" dirty="0" err="1"/>
              <a:t>inlogg</a:t>
            </a:r>
            <a:r>
              <a:rPr lang="sv-SE" dirty="0"/>
              <a:t> till portalen som behöver gå denna väg och logga in. Viktigt att ni ser till att rätt person som är ansvarig över det administrativa kring mässan är den som har fått </a:t>
            </a:r>
            <a:r>
              <a:rPr lang="sv-SE" dirty="0" err="1"/>
              <a:t>inlogget</a:t>
            </a:r>
            <a:r>
              <a:rPr lang="sv-SE" dirty="0"/>
              <a:t>.</a:t>
            </a:r>
          </a:p>
          <a:p>
            <a:endParaRPr lang="sv-SE" dirty="0"/>
          </a:p>
          <a:p>
            <a:r>
              <a:rPr lang="sv-SE" dirty="0"/>
              <a:t>Om ni tidigare har ställt ut med Live Expo eller ett annat evenemang som använder Trippus, har ni fått ett e-postmeddelande som informerar om att ett nytt evenemang har lagts till på ert konto i Utställarportalen. Då klickar ni bara på länken för att logga in. Om ni inte kommer ihåg lösenordet kan ni begära ett nytt från inloggningssidan. Observera att återställningslänken är giltig i 48 timmar.</a:t>
            </a:r>
          </a:p>
          <a:p>
            <a:endParaRPr lang="sv-SE" dirty="0"/>
          </a:p>
          <a:p>
            <a:r>
              <a:rPr lang="sv-SE" dirty="0"/>
              <a:t>För nya utställare eller företag med en ny kontaktperson står det ”Välkommen till utställarportalen” – se till att följa länken för att skapa ert konto. Denna länk är giltig i 30 dagar. Om ni har några problem med att komma in i portalen är ni välkomna att kontakta vår support på support@trippus.com.</a:t>
            </a:r>
          </a:p>
          <a:p>
            <a:endParaRPr lang="en-US" dirty="0"/>
          </a:p>
        </p:txBody>
      </p:sp>
      <p:sp>
        <p:nvSpPr>
          <p:cNvPr id="4" name="Platshållare för bildnummer 3"/>
          <p:cNvSpPr>
            <a:spLocks noGrp="1"/>
          </p:cNvSpPr>
          <p:nvPr>
            <p:ph type="sldNum" sz="quarter" idx="5"/>
          </p:nvPr>
        </p:nvSpPr>
        <p:spPr/>
        <p:txBody>
          <a:bodyPr/>
          <a:lstStyle/>
          <a:p>
            <a:fld id="{1B69D87E-F90C-4B29-BB9A-5FD52076EBBE}" type="slidenum">
              <a:rPr lang="en-US" smtClean="0"/>
              <a:t>2</a:t>
            </a:fld>
            <a:endParaRPr lang="en-US"/>
          </a:p>
        </p:txBody>
      </p:sp>
    </p:spTree>
    <p:extLst>
      <p:ext uri="{BB962C8B-B14F-4D97-AF65-F5344CB8AC3E}">
        <p14:creationId xmlns:p14="http://schemas.microsoft.com/office/powerpoint/2010/main" val="2901421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 man har loggat in kommer man till denna vy</a:t>
            </a:r>
          </a:p>
          <a:p>
            <a:r>
              <a:rPr lang="sv-SE" dirty="0"/>
              <a:t>Här kan ni lägga till er monterpersonal under ”</a:t>
            </a:r>
            <a:r>
              <a:rPr lang="sv-SE" dirty="0" err="1"/>
              <a:t>Personnel</a:t>
            </a:r>
            <a:r>
              <a:rPr lang="sv-SE" dirty="0"/>
              <a:t>” för att få upp formulär och fylla i uppgifter. Klicka på någon av de understrukna ikonerna. Viktigt att lägga in sin monterpersonal så att det inte blir krångligt på eventdagarna, bra att det är förberett för att slippa stå i kö. Lägg även in er själva i formuläret om ni ska vara på plats på mässan.</a:t>
            </a:r>
          </a:p>
          <a:p>
            <a:endParaRPr lang="sv-SE" dirty="0"/>
          </a:p>
          <a:p>
            <a:r>
              <a:rPr lang="sv-SE" dirty="0"/>
              <a:t>Här kan ni även bjuda in gäster under ”</a:t>
            </a:r>
            <a:r>
              <a:rPr lang="sv-SE" dirty="0" err="1"/>
              <a:t>guests</a:t>
            </a:r>
            <a:r>
              <a:rPr lang="sv-SE" dirty="0"/>
              <a:t>”. Klicka på någon av de understrukna ikonerna. De som registrerar sig går att hitta på Dina deltagare i vänstermenyn</a:t>
            </a:r>
          </a:p>
          <a:p>
            <a:endParaRPr lang="sv-SE" dirty="0"/>
          </a:p>
          <a:p>
            <a:r>
              <a:rPr lang="sv-SE" dirty="0"/>
              <a:t>Skanningsvyn till höger endast för de som har </a:t>
            </a:r>
            <a:r>
              <a:rPr lang="sv-SE" dirty="0" err="1"/>
              <a:t>leadscan</a:t>
            </a:r>
            <a:r>
              <a:rPr lang="sv-SE" dirty="0"/>
              <a:t> inkluderat.  Den aktiveras närmare mässan.</a:t>
            </a:r>
          </a:p>
        </p:txBody>
      </p:sp>
      <p:sp>
        <p:nvSpPr>
          <p:cNvPr id="4" name="Platshållare för bildnummer 3"/>
          <p:cNvSpPr>
            <a:spLocks noGrp="1"/>
          </p:cNvSpPr>
          <p:nvPr>
            <p:ph type="sldNum" sz="quarter" idx="5"/>
          </p:nvPr>
        </p:nvSpPr>
        <p:spPr/>
        <p:txBody>
          <a:bodyPr/>
          <a:lstStyle/>
          <a:p>
            <a:fld id="{1B69D87E-F90C-4B29-BB9A-5FD52076EBBE}" type="slidenum">
              <a:rPr lang="en-US" smtClean="0"/>
              <a:t>3</a:t>
            </a:fld>
            <a:endParaRPr lang="en-US"/>
          </a:p>
        </p:txBody>
      </p:sp>
    </p:spTree>
    <p:extLst>
      <p:ext uri="{BB962C8B-B14F-4D97-AF65-F5344CB8AC3E}">
        <p14:creationId xmlns:p14="http://schemas.microsoft.com/office/powerpoint/2010/main" val="3170490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1200" dirty="0" err="1">
                <a:solidFill>
                  <a:schemeClr val="bg1"/>
                </a:solidFill>
                <a:latin typeface="Inter" panose="02000503000000020004" pitchFamily="2" charset="0"/>
                <a:ea typeface="Inter" panose="02000503000000020004" pitchFamily="2" charset="0"/>
              </a:rPr>
              <a:t>På</a:t>
            </a:r>
            <a:r>
              <a:rPr lang="en-US" sz="1200" dirty="0">
                <a:solidFill>
                  <a:schemeClr val="bg1"/>
                </a:solidFill>
                <a:latin typeface="Inter" panose="02000503000000020004" pitchFamily="2" charset="0"/>
                <a:ea typeface="Inter" panose="02000503000000020004" pitchFamily="2" charset="0"/>
              </a:rPr>
              <a:t> </a:t>
            </a:r>
            <a:r>
              <a:rPr lang="en-US" sz="1200" dirty="0" err="1">
                <a:solidFill>
                  <a:schemeClr val="bg1"/>
                </a:solidFill>
                <a:latin typeface="Inter" panose="02000503000000020004" pitchFamily="2" charset="0"/>
                <a:ea typeface="Inter" panose="02000503000000020004" pitchFamily="2" charset="0"/>
              </a:rPr>
              <a:t>vyn</a:t>
            </a:r>
            <a:r>
              <a:rPr lang="en-US" sz="1200" dirty="0">
                <a:solidFill>
                  <a:schemeClr val="bg1"/>
                </a:solidFill>
                <a:latin typeface="Inter" panose="02000503000000020004" pitchFamily="2" charset="0"/>
                <a:ea typeface="Inter" panose="02000503000000020004" pitchFamily="2" charset="0"/>
              </a:rPr>
              <a:t> </a:t>
            </a:r>
            <a:r>
              <a:rPr lang="en-US" sz="1200" dirty="0" err="1">
                <a:solidFill>
                  <a:schemeClr val="bg1"/>
                </a:solidFill>
                <a:latin typeface="Inter" panose="02000503000000020004" pitchFamily="2" charset="0"/>
                <a:ea typeface="Inter" panose="02000503000000020004" pitchFamily="2" charset="0"/>
              </a:rPr>
              <a:t>deltagare</a:t>
            </a:r>
            <a:r>
              <a:rPr lang="en-US" sz="1200" dirty="0">
                <a:solidFill>
                  <a:schemeClr val="bg1"/>
                </a:solidFill>
                <a:latin typeface="Inter" panose="02000503000000020004" pitchFamily="2" charset="0"/>
                <a:ea typeface="Inter" panose="02000503000000020004" pitchFamily="2" charset="0"/>
              </a:rPr>
              <a:t> </a:t>
            </a:r>
            <a:r>
              <a:rPr lang="en-US" sz="1200" dirty="0" err="1">
                <a:solidFill>
                  <a:schemeClr val="bg1"/>
                </a:solidFill>
                <a:latin typeface="Inter" panose="02000503000000020004" pitchFamily="2" charset="0"/>
                <a:ea typeface="Inter" panose="02000503000000020004" pitchFamily="2" charset="0"/>
              </a:rPr>
              <a:t>kan</a:t>
            </a:r>
            <a:r>
              <a:rPr lang="en-US" sz="1200" dirty="0">
                <a:solidFill>
                  <a:schemeClr val="bg1"/>
                </a:solidFill>
                <a:latin typeface="Inter" panose="02000503000000020004" pitchFamily="2" charset="0"/>
                <a:ea typeface="Inter" panose="02000503000000020004" pitchFamily="2" charset="0"/>
              </a:rPr>
              <a:t> </a:t>
            </a:r>
            <a:r>
              <a:rPr lang="en-US" sz="1200" dirty="0" err="1">
                <a:solidFill>
                  <a:schemeClr val="bg1"/>
                </a:solidFill>
                <a:latin typeface="Inter" panose="02000503000000020004" pitchFamily="2" charset="0"/>
                <a:ea typeface="Inter" panose="02000503000000020004" pitchFamily="2" charset="0"/>
              </a:rPr>
              <a:t>ni</a:t>
            </a:r>
            <a:r>
              <a:rPr lang="en-US" sz="1200" dirty="0">
                <a:solidFill>
                  <a:schemeClr val="bg1"/>
                </a:solidFill>
                <a:latin typeface="Inter" panose="02000503000000020004" pitchFamily="2" charset="0"/>
                <a:ea typeface="Inter" panose="02000503000000020004" pitchFamily="2" charset="0"/>
              </a:rPr>
              <a:t> </a:t>
            </a:r>
            <a:r>
              <a:rPr lang="en-US" sz="1200" dirty="0" err="1">
                <a:solidFill>
                  <a:schemeClr val="bg1"/>
                </a:solidFill>
                <a:latin typeface="Inter" panose="02000503000000020004" pitchFamily="2" charset="0"/>
                <a:ea typeface="Inter" panose="02000503000000020004" pitchFamily="2" charset="0"/>
              </a:rPr>
              <a:t>som</a:t>
            </a:r>
            <a:r>
              <a:rPr lang="en-US" sz="1200" dirty="0">
                <a:solidFill>
                  <a:schemeClr val="bg1"/>
                </a:solidFill>
                <a:latin typeface="Inter" panose="02000503000000020004" pitchFamily="2" charset="0"/>
                <a:ea typeface="Inter" panose="02000503000000020004" pitchFamily="2" charset="0"/>
              </a:rPr>
              <a:t> </a:t>
            </a:r>
            <a:r>
              <a:rPr lang="en-US" sz="1200" dirty="0" err="1">
                <a:solidFill>
                  <a:schemeClr val="bg1"/>
                </a:solidFill>
                <a:latin typeface="Inter" panose="02000503000000020004" pitchFamily="2" charset="0"/>
                <a:ea typeface="Inter" panose="02000503000000020004" pitchFamily="2" charset="0"/>
              </a:rPr>
              <a:t>sagt</a:t>
            </a:r>
            <a:r>
              <a:rPr lang="en-US" sz="1200" dirty="0">
                <a:solidFill>
                  <a:schemeClr val="bg1"/>
                </a:solidFill>
                <a:latin typeface="Inter" panose="02000503000000020004" pitchFamily="2" charset="0"/>
                <a:ea typeface="Inter" panose="02000503000000020004" pitchFamily="2" charset="0"/>
              </a:rPr>
              <a:t> </a:t>
            </a:r>
            <a:r>
              <a:rPr lang="en-US" sz="1200" dirty="0" err="1">
                <a:solidFill>
                  <a:schemeClr val="bg1"/>
                </a:solidFill>
                <a:latin typeface="Inter" panose="02000503000000020004" pitchFamily="2" charset="0"/>
                <a:ea typeface="Inter" panose="02000503000000020004" pitchFamily="2" charset="0"/>
              </a:rPr>
              <a:t>få</a:t>
            </a:r>
            <a:r>
              <a:rPr lang="en-US" sz="1200" dirty="0">
                <a:solidFill>
                  <a:schemeClr val="bg1"/>
                </a:solidFill>
                <a:latin typeface="Inter" panose="02000503000000020004" pitchFamily="2" charset="0"/>
                <a:ea typeface="Inter" panose="02000503000000020004" pitchFamily="2" charset="0"/>
              </a:rPr>
              <a:t> </a:t>
            </a:r>
            <a:r>
              <a:rPr lang="en-US" sz="1200" dirty="0" err="1">
                <a:solidFill>
                  <a:schemeClr val="bg1"/>
                </a:solidFill>
                <a:latin typeface="Inter" panose="02000503000000020004" pitchFamily="2" charset="0"/>
                <a:ea typeface="Inter" panose="02000503000000020004" pitchFamily="2" charset="0"/>
              </a:rPr>
              <a:t>överblick</a:t>
            </a:r>
            <a:r>
              <a:rPr lang="en-US" sz="1200" dirty="0">
                <a:solidFill>
                  <a:schemeClr val="bg1"/>
                </a:solidFill>
                <a:latin typeface="Inter" panose="02000503000000020004" pitchFamily="2" charset="0"/>
                <a:ea typeface="Inter" panose="02000503000000020004" pitchFamily="2" charset="0"/>
              </a:rPr>
              <a:t> </a:t>
            </a:r>
            <a:r>
              <a:rPr lang="en-US" sz="1200" dirty="0" err="1">
                <a:solidFill>
                  <a:schemeClr val="bg1"/>
                </a:solidFill>
                <a:latin typeface="Inter" panose="02000503000000020004" pitchFamily="2" charset="0"/>
                <a:ea typeface="Inter" panose="02000503000000020004" pitchFamily="2" charset="0"/>
              </a:rPr>
              <a:t>och</a:t>
            </a:r>
            <a:r>
              <a:rPr lang="en-US" sz="1200" dirty="0">
                <a:solidFill>
                  <a:schemeClr val="bg1"/>
                </a:solidFill>
                <a:latin typeface="Inter" panose="02000503000000020004" pitchFamily="2" charset="0"/>
                <a:ea typeface="Inter" panose="02000503000000020004" pitchFamily="2" charset="0"/>
              </a:rPr>
              <a:t> </a:t>
            </a:r>
            <a:r>
              <a:rPr lang="en-US" sz="1200" dirty="0" err="1">
                <a:solidFill>
                  <a:schemeClr val="bg1"/>
                </a:solidFill>
                <a:latin typeface="Inter" panose="02000503000000020004" pitchFamily="2" charset="0"/>
                <a:ea typeface="Inter" panose="02000503000000020004" pitchFamily="2" charset="0"/>
              </a:rPr>
              <a:t>ändra</a:t>
            </a:r>
            <a:r>
              <a:rPr lang="en-US" sz="1200" dirty="0">
                <a:solidFill>
                  <a:schemeClr val="bg1"/>
                </a:solidFill>
                <a:latin typeface="Inter" panose="02000503000000020004" pitchFamily="2" charset="0"/>
                <a:ea typeface="Inter" panose="02000503000000020004" pitchFamily="2" charset="0"/>
              </a:rPr>
              <a:t> </a:t>
            </a:r>
            <a:r>
              <a:rPr lang="en-US" sz="1200" dirty="0" err="1">
                <a:solidFill>
                  <a:schemeClr val="bg1"/>
                </a:solidFill>
                <a:latin typeface="Inter" panose="02000503000000020004" pitchFamily="2" charset="0"/>
                <a:ea typeface="Inter" panose="02000503000000020004" pitchFamily="2" charset="0"/>
              </a:rPr>
              <a:t>uppgifter</a:t>
            </a:r>
            <a:r>
              <a:rPr lang="en-US" sz="1200" dirty="0">
                <a:solidFill>
                  <a:schemeClr val="bg1"/>
                </a:solidFill>
                <a:latin typeface="Inter" panose="02000503000000020004" pitchFamily="2" charset="0"/>
                <a:ea typeface="Inter" panose="02000503000000020004" pitchFamily="2" charset="0"/>
              </a:rPr>
              <a:t> </a:t>
            </a:r>
            <a:r>
              <a:rPr lang="en-US" sz="1200" dirty="0" err="1">
                <a:solidFill>
                  <a:schemeClr val="bg1"/>
                </a:solidFill>
                <a:latin typeface="Inter" panose="02000503000000020004" pitchFamily="2" charset="0"/>
                <a:ea typeface="Inter" panose="02000503000000020004" pitchFamily="2" charset="0"/>
              </a:rPr>
              <a:t>och</a:t>
            </a:r>
            <a:r>
              <a:rPr lang="en-US" sz="1200" dirty="0">
                <a:solidFill>
                  <a:schemeClr val="bg1"/>
                </a:solidFill>
                <a:latin typeface="Inter" panose="02000503000000020004" pitchFamily="2" charset="0"/>
                <a:ea typeface="Inter" panose="02000503000000020004" pitchFamily="2" charset="0"/>
              </a:rPr>
              <a:t> </a:t>
            </a:r>
            <a:r>
              <a:rPr lang="en-US" sz="1200" dirty="0" err="1">
                <a:solidFill>
                  <a:schemeClr val="bg1"/>
                </a:solidFill>
                <a:latin typeface="Inter" panose="02000503000000020004" pitchFamily="2" charset="0"/>
                <a:ea typeface="Inter" panose="02000503000000020004" pitchFamily="2" charset="0"/>
              </a:rPr>
              <a:t>val</a:t>
            </a:r>
            <a:r>
              <a:rPr lang="en-US" sz="1200" dirty="0">
                <a:solidFill>
                  <a:schemeClr val="bg1"/>
                </a:solidFill>
                <a:latin typeface="Inter" panose="02000503000000020004" pitchFamily="2" charset="0"/>
                <a:ea typeface="Inter" panose="02000503000000020004" pitchFamily="2" charset="0"/>
              </a:rPr>
              <a:t> </a:t>
            </a:r>
            <a:r>
              <a:rPr lang="en-US" sz="1200" dirty="0" err="1">
                <a:solidFill>
                  <a:schemeClr val="bg1"/>
                </a:solidFill>
                <a:latin typeface="Inter" panose="02000503000000020004" pitchFamily="2" charset="0"/>
                <a:ea typeface="Inter" panose="02000503000000020004" pitchFamily="2" charset="0"/>
              </a:rPr>
              <a:t>på</a:t>
            </a:r>
            <a:r>
              <a:rPr lang="en-US" sz="1200" dirty="0">
                <a:solidFill>
                  <a:schemeClr val="bg1"/>
                </a:solidFill>
                <a:latin typeface="Inter" panose="02000503000000020004" pitchFamily="2" charset="0"/>
                <a:ea typeface="Inter" panose="02000503000000020004" pitchFamily="2" charset="0"/>
              </a:rPr>
              <a:t> er personal </a:t>
            </a:r>
            <a:r>
              <a:rPr lang="en-US" sz="1200" dirty="0" err="1">
                <a:solidFill>
                  <a:schemeClr val="bg1"/>
                </a:solidFill>
                <a:latin typeface="Inter" panose="02000503000000020004" pitchFamily="2" charset="0"/>
                <a:ea typeface="Inter" panose="02000503000000020004" pitchFamily="2" charset="0"/>
              </a:rPr>
              <a:t>och</a:t>
            </a:r>
            <a:r>
              <a:rPr lang="en-US" sz="1200" dirty="0">
                <a:solidFill>
                  <a:schemeClr val="bg1"/>
                </a:solidFill>
                <a:latin typeface="Inter" panose="02000503000000020004" pitchFamily="2" charset="0"/>
                <a:ea typeface="Inter" panose="02000503000000020004" pitchFamily="2" charset="0"/>
              </a:rPr>
              <a:t> </a:t>
            </a:r>
            <a:r>
              <a:rPr lang="en-US" sz="1200" dirty="0" err="1">
                <a:solidFill>
                  <a:schemeClr val="bg1"/>
                </a:solidFill>
                <a:latin typeface="Inter" panose="02000503000000020004" pitchFamily="2" charset="0"/>
                <a:ea typeface="Inter" panose="02000503000000020004" pitchFamily="2" charset="0"/>
              </a:rPr>
              <a:t>gäster</a:t>
            </a:r>
            <a:endParaRPr lang="en-US" sz="1200" dirty="0">
              <a:solidFill>
                <a:schemeClr val="bg1"/>
              </a:solidFill>
              <a:latin typeface="Inter" panose="02000503000000020004" pitchFamily="2" charset="0"/>
              <a:ea typeface="Inter" panose="02000503000000020004" pitchFamily="2" charset="0"/>
            </a:endParaRPr>
          </a:p>
          <a:p>
            <a:endParaRPr lang="en-US" sz="1200" dirty="0">
              <a:solidFill>
                <a:schemeClr val="bg1"/>
              </a:solidFill>
              <a:latin typeface="Inter" panose="02000503000000020004" pitchFamily="2" charset="0"/>
              <a:ea typeface="Inter" panose="02000503000000020004" pitchFamily="2" charset="0"/>
            </a:endParaRPr>
          </a:p>
          <a:p>
            <a:endParaRPr lang="sv-SE" dirty="0"/>
          </a:p>
        </p:txBody>
      </p:sp>
      <p:sp>
        <p:nvSpPr>
          <p:cNvPr id="4" name="Platshållare för bildnummer 3"/>
          <p:cNvSpPr>
            <a:spLocks noGrp="1"/>
          </p:cNvSpPr>
          <p:nvPr>
            <p:ph type="sldNum" sz="quarter" idx="5"/>
          </p:nvPr>
        </p:nvSpPr>
        <p:spPr/>
        <p:txBody>
          <a:bodyPr/>
          <a:lstStyle/>
          <a:p>
            <a:fld id="{1B69D87E-F90C-4B29-BB9A-5FD52076EBBE}" type="slidenum">
              <a:rPr lang="en-US" smtClean="0"/>
              <a:t>4</a:t>
            </a:fld>
            <a:endParaRPr lang="en-US"/>
          </a:p>
        </p:txBody>
      </p:sp>
    </p:spTree>
    <p:extLst>
      <p:ext uri="{BB962C8B-B14F-4D97-AF65-F5344CB8AC3E}">
        <p14:creationId xmlns:p14="http://schemas.microsoft.com/office/powerpoint/2010/main" val="1307773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Ni som har </a:t>
            </a:r>
            <a:r>
              <a:rPr lang="sv-SE" dirty="0" err="1"/>
              <a:t>lead</a:t>
            </a:r>
            <a:r>
              <a:rPr lang="sv-SE" dirty="0"/>
              <a:t> scanning inkluderat får här en genomgång. </a:t>
            </a:r>
          </a:p>
          <a:p>
            <a:r>
              <a:rPr lang="sv-SE" dirty="0"/>
              <a:t>Jag visade QR-koden som syns i portalen, denna kan ni rikta er mobilkamera mot för att få fram denna vy– er monterpersonal kan även nå </a:t>
            </a:r>
            <a:r>
              <a:rPr lang="sv-SE" dirty="0" err="1"/>
              <a:t>leadscanningfunktionen</a:t>
            </a:r>
            <a:r>
              <a:rPr lang="sv-SE" dirty="0"/>
              <a:t> via sin egen </a:t>
            </a:r>
            <a:r>
              <a:rPr lang="sv-SE" dirty="0" err="1"/>
              <a:t>eventapp</a:t>
            </a:r>
            <a:r>
              <a:rPr lang="sv-SE" dirty="0"/>
              <a:t> om ni har det inkluderat. Det får de </a:t>
            </a:r>
            <a:r>
              <a:rPr lang="sv-SE" dirty="0" err="1"/>
              <a:t>de</a:t>
            </a:r>
            <a:r>
              <a:rPr lang="sv-SE" dirty="0"/>
              <a:t> får på sms innan mässan. De behöver inte logga in nånstans.</a:t>
            </a:r>
          </a:p>
          <a:p>
            <a:endParaRPr lang="sv-SE" dirty="0"/>
          </a:p>
          <a:p>
            <a:r>
              <a:rPr lang="sv-SE" dirty="0"/>
              <a:t>Klicka på Skanna </a:t>
            </a:r>
            <a:r>
              <a:rPr lang="sv-SE" dirty="0" err="1"/>
              <a:t>leads</a:t>
            </a:r>
            <a:r>
              <a:rPr lang="sv-SE" dirty="0"/>
              <a:t> och på den gröna knappen, tillåt användning av mobilkameran. Rikta kameran mot </a:t>
            </a:r>
            <a:r>
              <a:rPr lang="sv-SE" dirty="0" err="1"/>
              <a:t>qrkoden</a:t>
            </a:r>
            <a:r>
              <a:rPr lang="sv-SE" dirty="0"/>
              <a:t> som sitter på på besökarens namnskylt. Efter scanningen är gjord kan man välja att klicka i intresseområden för detta </a:t>
            </a:r>
            <a:r>
              <a:rPr lang="sv-SE" dirty="0" err="1"/>
              <a:t>lead</a:t>
            </a:r>
            <a:r>
              <a:rPr lang="sv-SE" dirty="0"/>
              <a:t> eller lägga en kommentar. Det är för att tagga upp dem och ha lite mer struktur. Intresseområden kan du som är inloggad skapa hur många olika som helst i fliken intresseområden.</a:t>
            </a:r>
          </a:p>
          <a:p>
            <a:endParaRPr lang="sv-SE" dirty="0"/>
          </a:p>
          <a:p>
            <a:r>
              <a:rPr lang="sv-SE" dirty="0"/>
              <a:t>Företagets samtliga </a:t>
            </a:r>
            <a:r>
              <a:rPr lang="sv-SE" dirty="0" err="1"/>
              <a:t>leads</a:t>
            </a:r>
            <a:r>
              <a:rPr lang="sv-SE" dirty="0"/>
              <a:t> samlas sedan under fliken </a:t>
            </a:r>
            <a:r>
              <a:rPr lang="sv-SE" dirty="0" err="1"/>
              <a:t>leads</a:t>
            </a:r>
            <a:r>
              <a:rPr lang="sv-SE" dirty="0"/>
              <a:t> i portalen. Därifrån kan ni exportera dem till ex. </a:t>
            </a:r>
            <a:r>
              <a:rPr lang="sv-SE" dirty="0" err="1"/>
              <a:t>excel</a:t>
            </a:r>
            <a:r>
              <a:rPr lang="sv-SE" dirty="0"/>
              <a:t>.(visa)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Inter" panose="02000503000000020004" pitchFamily="2" charset="0"/>
                <a:ea typeface="Inter" panose="02000503000000020004" pitchFamily="2" charset="0"/>
              </a:rPr>
              <a:t>For more info – visit </a:t>
            </a:r>
            <a:r>
              <a:rPr lang="sv-SE" sz="1200" dirty="0">
                <a:solidFill>
                  <a:schemeClr val="bg1"/>
                </a:solidFill>
                <a:latin typeface="Inter" panose="02000503000000020004" pitchFamily="2" charset="0"/>
                <a:ea typeface="Inter" panose="02000503000000020004" pitchFamily="2" charset="0"/>
                <a:hlinkClick r:id="rId3" tooltip="https://www.trippus.net/lead-scan">
                  <a:extLst>
                    <a:ext uri="{A12FA001-AC4F-418D-AE19-62706E023703}">
                      <ahyp:hlinkClr xmlns:ahyp="http://schemas.microsoft.com/office/drawing/2018/hyperlinkcolor" val="tx"/>
                    </a:ext>
                  </a:extLst>
                </a:hlinkClick>
              </a:rPr>
              <a:t>www.trippus.net/Lead-Scan</a:t>
            </a:r>
            <a:endParaRPr lang="en-US" sz="1200">
              <a:solidFill>
                <a:schemeClr val="bg1"/>
              </a:solidFill>
              <a:latin typeface="Inter" panose="02000503000000020004" pitchFamily="2" charset="0"/>
              <a:ea typeface="Inter" panose="02000503000000020004" pitchFamily="2" charset="0"/>
            </a:endParaRPr>
          </a:p>
          <a:p>
            <a:endParaRPr lang="sv-SE" dirty="0"/>
          </a:p>
          <a:p>
            <a:endParaRPr lang="sv-SE" dirty="0"/>
          </a:p>
        </p:txBody>
      </p:sp>
      <p:sp>
        <p:nvSpPr>
          <p:cNvPr id="4" name="Platshållare för bildnummer 3"/>
          <p:cNvSpPr>
            <a:spLocks noGrp="1"/>
          </p:cNvSpPr>
          <p:nvPr>
            <p:ph type="sldNum" sz="quarter" idx="5"/>
          </p:nvPr>
        </p:nvSpPr>
        <p:spPr/>
        <p:txBody>
          <a:bodyPr/>
          <a:lstStyle/>
          <a:p>
            <a:fld id="{1B69D87E-F90C-4B29-BB9A-5FD52076EBBE}" type="slidenum">
              <a:rPr lang="en-US" smtClean="0"/>
              <a:t>5</a:t>
            </a:fld>
            <a:endParaRPr lang="en-US"/>
          </a:p>
        </p:txBody>
      </p:sp>
    </p:spTree>
    <p:extLst>
      <p:ext uri="{BB962C8B-B14F-4D97-AF65-F5344CB8AC3E}">
        <p14:creationId xmlns:p14="http://schemas.microsoft.com/office/powerpoint/2010/main" val="656606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7F2854-A1DC-AAB6-80E5-99859D2B0FB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US"/>
          </a:p>
        </p:txBody>
      </p:sp>
      <p:sp>
        <p:nvSpPr>
          <p:cNvPr id="3" name="Underrubrik 2">
            <a:extLst>
              <a:ext uri="{FF2B5EF4-FFF2-40B4-BE49-F238E27FC236}">
                <a16:creationId xmlns:a16="http://schemas.microsoft.com/office/drawing/2014/main" id="{62B188CE-1935-21D6-707B-38CE42B108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a:p>
        </p:txBody>
      </p:sp>
      <p:sp>
        <p:nvSpPr>
          <p:cNvPr id="4" name="Platshållare för datum 3">
            <a:extLst>
              <a:ext uri="{FF2B5EF4-FFF2-40B4-BE49-F238E27FC236}">
                <a16:creationId xmlns:a16="http://schemas.microsoft.com/office/drawing/2014/main" id="{431FBEF9-F3E2-D0F1-FCC8-07F3C6C5BFD0}"/>
              </a:ext>
            </a:extLst>
          </p:cNvPr>
          <p:cNvSpPr>
            <a:spLocks noGrp="1"/>
          </p:cNvSpPr>
          <p:nvPr>
            <p:ph type="dt" sz="half" idx="10"/>
          </p:nvPr>
        </p:nvSpPr>
        <p:spPr/>
        <p:txBody>
          <a:bodyPr/>
          <a:lstStyle/>
          <a:p>
            <a:fld id="{53628BDC-EC06-4E1A-B578-750C3DB0C56F}" type="datetimeFigureOut">
              <a:rPr lang="en-US" smtClean="0"/>
              <a:t>10/15/2025</a:t>
            </a:fld>
            <a:endParaRPr lang="en-US"/>
          </a:p>
        </p:txBody>
      </p:sp>
      <p:sp>
        <p:nvSpPr>
          <p:cNvPr id="5" name="Platshållare för sidfot 4">
            <a:extLst>
              <a:ext uri="{FF2B5EF4-FFF2-40B4-BE49-F238E27FC236}">
                <a16:creationId xmlns:a16="http://schemas.microsoft.com/office/drawing/2014/main" id="{959EA446-7C7C-F215-C91F-5030142687BB}"/>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FD805BC1-A5CD-7BCE-AA06-76D0241AAC8B}"/>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2013628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7A9988-90A6-AF5C-4CF4-FEA671BA6D81}"/>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lodrät text 2">
            <a:extLst>
              <a:ext uri="{FF2B5EF4-FFF2-40B4-BE49-F238E27FC236}">
                <a16:creationId xmlns:a16="http://schemas.microsoft.com/office/drawing/2014/main" id="{A67447B1-DE6B-2718-92CF-34AC97019C0B}"/>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435F9D7E-C7A8-F916-310A-9BD2CF7B3F99}"/>
              </a:ext>
            </a:extLst>
          </p:cNvPr>
          <p:cNvSpPr>
            <a:spLocks noGrp="1"/>
          </p:cNvSpPr>
          <p:nvPr>
            <p:ph type="dt" sz="half" idx="10"/>
          </p:nvPr>
        </p:nvSpPr>
        <p:spPr/>
        <p:txBody>
          <a:bodyPr/>
          <a:lstStyle/>
          <a:p>
            <a:fld id="{53628BDC-EC06-4E1A-B578-750C3DB0C56F}" type="datetimeFigureOut">
              <a:rPr lang="en-US" smtClean="0"/>
              <a:t>10/15/2025</a:t>
            </a:fld>
            <a:endParaRPr lang="en-US"/>
          </a:p>
        </p:txBody>
      </p:sp>
      <p:sp>
        <p:nvSpPr>
          <p:cNvPr id="5" name="Platshållare för sidfot 4">
            <a:extLst>
              <a:ext uri="{FF2B5EF4-FFF2-40B4-BE49-F238E27FC236}">
                <a16:creationId xmlns:a16="http://schemas.microsoft.com/office/drawing/2014/main" id="{EC2D4594-5025-8BB6-32E3-D57A489EBDA6}"/>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0BD27551-F2E4-566E-4EDE-5D6E84517B54}"/>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3888519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DC671315-C755-D1BC-F2A3-CB9006ECB60C}"/>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a:p>
        </p:txBody>
      </p:sp>
      <p:sp>
        <p:nvSpPr>
          <p:cNvPr id="3" name="Platshållare för lodrät text 2">
            <a:extLst>
              <a:ext uri="{FF2B5EF4-FFF2-40B4-BE49-F238E27FC236}">
                <a16:creationId xmlns:a16="http://schemas.microsoft.com/office/drawing/2014/main" id="{52E6AFEF-A485-787C-7EEA-BA31C24FEC7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AE56F400-4C1B-B9BF-C51B-93E8245790C4}"/>
              </a:ext>
            </a:extLst>
          </p:cNvPr>
          <p:cNvSpPr>
            <a:spLocks noGrp="1"/>
          </p:cNvSpPr>
          <p:nvPr>
            <p:ph type="dt" sz="half" idx="10"/>
          </p:nvPr>
        </p:nvSpPr>
        <p:spPr/>
        <p:txBody>
          <a:bodyPr/>
          <a:lstStyle/>
          <a:p>
            <a:fld id="{53628BDC-EC06-4E1A-B578-750C3DB0C56F}" type="datetimeFigureOut">
              <a:rPr lang="en-US" smtClean="0"/>
              <a:t>10/15/2025</a:t>
            </a:fld>
            <a:endParaRPr lang="en-US"/>
          </a:p>
        </p:txBody>
      </p:sp>
      <p:sp>
        <p:nvSpPr>
          <p:cNvPr id="5" name="Platshållare för sidfot 4">
            <a:extLst>
              <a:ext uri="{FF2B5EF4-FFF2-40B4-BE49-F238E27FC236}">
                <a16:creationId xmlns:a16="http://schemas.microsoft.com/office/drawing/2014/main" id="{82EA23B8-DCA5-4AFB-BD64-E4285E3ACFA8}"/>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67BF706A-2C11-6DA3-B440-7D4358C0FDB0}"/>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1043512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B2B830-F24F-58ED-A279-007BFCAF978A}"/>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517B9053-ADD6-8F2B-3D03-B1E0EB4291D9}"/>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9BFC8DA7-B27D-449E-3CDB-67AD03955AE2}"/>
              </a:ext>
            </a:extLst>
          </p:cNvPr>
          <p:cNvSpPr>
            <a:spLocks noGrp="1"/>
          </p:cNvSpPr>
          <p:nvPr>
            <p:ph type="dt" sz="half" idx="10"/>
          </p:nvPr>
        </p:nvSpPr>
        <p:spPr/>
        <p:txBody>
          <a:bodyPr/>
          <a:lstStyle/>
          <a:p>
            <a:fld id="{53628BDC-EC06-4E1A-B578-750C3DB0C56F}" type="datetimeFigureOut">
              <a:rPr lang="en-US" smtClean="0"/>
              <a:t>10/15/2025</a:t>
            </a:fld>
            <a:endParaRPr lang="en-US"/>
          </a:p>
        </p:txBody>
      </p:sp>
      <p:sp>
        <p:nvSpPr>
          <p:cNvPr id="5" name="Platshållare för sidfot 4">
            <a:extLst>
              <a:ext uri="{FF2B5EF4-FFF2-40B4-BE49-F238E27FC236}">
                <a16:creationId xmlns:a16="http://schemas.microsoft.com/office/drawing/2014/main" id="{4D2646F8-2D53-4EFD-AB27-781CB6AB0799}"/>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54F37BA0-107F-E344-DCF5-84653EB99D8E}"/>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3757967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DDA32C-C42C-50B6-F463-2E0159006CC3}"/>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US"/>
          </a:p>
        </p:txBody>
      </p:sp>
      <p:sp>
        <p:nvSpPr>
          <p:cNvPr id="3" name="Platshållare för text 2">
            <a:extLst>
              <a:ext uri="{FF2B5EF4-FFF2-40B4-BE49-F238E27FC236}">
                <a16:creationId xmlns:a16="http://schemas.microsoft.com/office/drawing/2014/main" id="{BDD45940-9290-2721-3C58-E9008CAFC57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47D3B06-5ADC-E58A-DB32-BDC03665B4B7}"/>
              </a:ext>
            </a:extLst>
          </p:cNvPr>
          <p:cNvSpPr>
            <a:spLocks noGrp="1"/>
          </p:cNvSpPr>
          <p:nvPr>
            <p:ph type="dt" sz="half" idx="10"/>
          </p:nvPr>
        </p:nvSpPr>
        <p:spPr/>
        <p:txBody>
          <a:bodyPr/>
          <a:lstStyle/>
          <a:p>
            <a:fld id="{53628BDC-EC06-4E1A-B578-750C3DB0C56F}" type="datetimeFigureOut">
              <a:rPr lang="en-US" smtClean="0"/>
              <a:t>10/15/2025</a:t>
            </a:fld>
            <a:endParaRPr lang="en-US"/>
          </a:p>
        </p:txBody>
      </p:sp>
      <p:sp>
        <p:nvSpPr>
          <p:cNvPr id="5" name="Platshållare för sidfot 4">
            <a:extLst>
              <a:ext uri="{FF2B5EF4-FFF2-40B4-BE49-F238E27FC236}">
                <a16:creationId xmlns:a16="http://schemas.microsoft.com/office/drawing/2014/main" id="{55C80D7A-BAFD-6161-79B6-CE519B48C545}"/>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7667E5E9-E423-C031-67BA-345DB02E2C48}"/>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3021906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6057B7-F381-738F-C5D7-CA6A5AF46E29}"/>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00533C65-1D73-1D77-C48B-227412D39B9D}"/>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innehåll 3">
            <a:extLst>
              <a:ext uri="{FF2B5EF4-FFF2-40B4-BE49-F238E27FC236}">
                <a16:creationId xmlns:a16="http://schemas.microsoft.com/office/drawing/2014/main" id="{ECC59068-815F-C2D0-5562-901AA773944C}"/>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datum 4">
            <a:extLst>
              <a:ext uri="{FF2B5EF4-FFF2-40B4-BE49-F238E27FC236}">
                <a16:creationId xmlns:a16="http://schemas.microsoft.com/office/drawing/2014/main" id="{A9AB9914-6F0A-E1EE-E049-875D76C6470C}"/>
              </a:ext>
            </a:extLst>
          </p:cNvPr>
          <p:cNvSpPr>
            <a:spLocks noGrp="1"/>
          </p:cNvSpPr>
          <p:nvPr>
            <p:ph type="dt" sz="half" idx="10"/>
          </p:nvPr>
        </p:nvSpPr>
        <p:spPr/>
        <p:txBody>
          <a:bodyPr/>
          <a:lstStyle/>
          <a:p>
            <a:fld id="{53628BDC-EC06-4E1A-B578-750C3DB0C56F}" type="datetimeFigureOut">
              <a:rPr lang="en-US" smtClean="0"/>
              <a:t>10/15/2025</a:t>
            </a:fld>
            <a:endParaRPr lang="en-US"/>
          </a:p>
        </p:txBody>
      </p:sp>
      <p:sp>
        <p:nvSpPr>
          <p:cNvPr id="6" name="Platshållare för sidfot 5">
            <a:extLst>
              <a:ext uri="{FF2B5EF4-FFF2-40B4-BE49-F238E27FC236}">
                <a16:creationId xmlns:a16="http://schemas.microsoft.com/office/drawing/2014/main" id="{58F9A21D-5AE1-9569-4DE7-F5AE3B7F5DA3}"/>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3CF54A03-BAA1-8F29-9F29-DA88C07E6D58}"/>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1748235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306DC2-E997-BBAE-6221-058C42DB5BD5}"/>
              </a:ext>
            </a:extLst>
          </p:cNvPr>
          <p:cNvSpPr>
            <a:spLocks noGrp="1"/>
          </p:cNvSpPr>
          <p:nvPr>
            <p:ph type="title"/>
          </p:nvPr>
        </p:nvSpPr>
        <p:spPr>
          <a:xfrm>
            <a:off x="839788" y="365125"/>
            <a:ext cx="10515600" cy="1325563"/>
          </a:xfrm>
        </p:spPr>
        <p:txBody>
          <a:bodyPr/>
          <a:lstStyle/>
          <a:p>
            <a:r>
              <a:rPr lang="sv-SE"/>
              <a:t>Klicka här för att ändra mall för rubrikformat</a:t>
            </a:r>
            <a:endParaRPr lang="en-US"/>
          </a:p>
        </p:txBody>
      </p:sp>
      <p:sp>
        <p:nvSpPr>
          <p:cNvPr id="3" name="Platshållare för text 2">
            <a:extLst>
              <a:ext uri="{FF2B5EF4-FFF2-40B4-BE49-F238E27FC236}">
                <a16:creationId xmlns:a16="http://schemas.microsoft.com/office/drawing/2014/main" id="{DC686315-EFA4-B1E2-7368-D15F089B30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4142C546-A35C-220A-329A-31F57CE342A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text 4">
            <a:extLst>
              <a:ext uri="{FF2B5EF4-FFF2-40B4-BE49-F238E27FC236}">
                <a16:creationId xmlns:a16="http://schemas.microsoft.com/office/drawing/2014/main" id="{6354171F-6775-CF0F-D538-7A5DC2B4BB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7A4FC133-ABED-65C3-CD41-82AA44C9122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7" name="Platshållare för datum 6">
            <a:extLst>
              <a:ext uri="{FF2B5EF4-FFF2-40B4-BE49-F238E27FC236}">
                <a16:creationId xmlns:a16="http://schemas.microsoft.com/office/drawing/2014/main" id="{99B9F13A-C4EF-4DE7-6355-F2B3BC1C4233}"/>
              </a:ext>
            </a:extLst>
          </p:cNvPr>
          <p:cNvSpPr>
            <a:spLocks noGrp="1"/>
          </p:cNvSpPr>
          <p:nvPr>
            <p:ph type="dt" sz="half" idx="10"/>
          </p:nvPr>
        </p:nvSpPr>
        <p:spPr/>
        <p:txBody>
          <a:bodyPr/>
          <a:lstStyle/>
          <a:p>
            <a:fld id="{53628BDC-EC06-4E1A-B578-750C3DB0C56F}" type="datetimeFigureOut">
              <a:rPr lang="en-US" smtClean="0"/>
              <a:t>10/15/2025</a:t>
            </a:fld>
            <a:endParaRPr lang="en-US"/>
          </a:p>
        </p:txBody>
      </p:sp>
      <p:sp>
        <p:nvSpPr>
          <p:cNvPr id="8" name="Platshållare för sidfot 7">
            <a:extLst>
              <a:ext uri="{FF2B5EF4-FFF2-40B4-BE49-F238E27FC236}">
                <a16:creationId xmlns:a16="http://schemas.microsoft.com/office/drawing/2014/main" id="{C5EC8D36-6CEE-B382-6A03-1A0796475756}"/>
              </a:ext>
            </a:extLst>
          </p:cNvPr>
          <p:cNvSpPr>
            <a:spLocks noGrp="1"/>
          </p:cNvSpPr>
          <p:nvPr>
            <p:ph type="ftr" sz="quarter" idx="11"/>
          </p:nvPr>
        </p:nvSpPr>
        <p:spPr/>
        <p:txBody>
          <a:bodyPr/>
          <a:lstStyle/>
          <a:p>
            <a:endParaRPr lang="en-US"/>
          </a:p>
        </p:txBody>
      </p:sp>
      <p:sp>
        <p:nvSpPr>
          <p:cNvPr id="9" name="Platshållare för bildnummer 8">
            <a:extLst>
              <a:ext uri="{FF2B5EF4-FFF2-40B4-BE49-F238E27FC236}">
                <a16:creationId xmlns:a16="http://schemas.microsoft.com/office/drawing/2014/main" id="{C3707CF6-E3CD-65CA-1BA7-566956EEC8ED}"/>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180513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061AE6-8A88-3AB0-AE12-2534ED4B1D8E}"/>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datum 2">
            <a:extLst>
              <a:ext uri="{FF2B5EF4-FFF2-40B4-BE49-F238E27FC236}">
                <a16:creationId xmlns:a16="http://schemas.microsoft.com/office/drawing/2014/main" id="{0ABC69A0-A1EA-219F-2E80-7C348EA98DDA}"/>
              </a:ext>
            </a:extLst>
          </p:cNvPr>
          <p:cNvSpPr>
            <a:spLocks noGrp="1"/>
          </p:cNvSpPr>
          <p:nvPr>
            <p:ph type="dt" sz="half" idx="10"/>
          </p:nvPr>
        </p:nvSpPr>
        <p:spPr/>
        <p:txBody>
          <a:bodyPr/>
          <a:lstStyle/>
          <a:p>
            <a:fld id="{53628BDC-EC06-4E1A-B578-750C3DB0C56F}" type="datetimeFigureOut">
              <a:rPr lang="en-US" smtClean="0"/>
              <a:t>10/15/2025</a:t>
            </a:fld>
            <a:endParaRPr lang="en-US"/>
          </a:p>
        </p:txBody>
      </p:sp>
      <p:sp>
        <p:nvSpPr>
          <p:cNvPr id="4" name="Platshållare för sidfot 3">
            <a:extLst>
              <a:ext uri="{FF2B5EF4-FFF2-40B4-BE49-F238E27FC236}">
                <a16:creationId xmlns:a16="http://schemas.microsoft.com/office/drawing/2014/main" id="{7A7BAE1B-3E9D-2DF3-2102-6055C5F1BE05}"/>
              </a:ext>
            </a:extLst>
          </p:cNvPr>
          <p:cNvSpPr>
            <a:spLocks noGrp="1"/>
          </p:cNvSpPr>
          <p:nvPr>
            <p:ph type="ftr" sz="quarter" idx="11"/>
          </p:nvPr>
        </p:nvSpPr>
        <p:spPr/>
        <p:txBody>
          <a:bodyPr/>
          <a:lstStyle/>
          <a:p>
            <a:endParaRPr lang="en-US"/>
          </a:p>
        </p:txBody>
      </p:sp>
      <p:sp>
        <p:nvSpPr>
          <p:cNvPr id="5" name="Platshållare för bildnummer 4">
            <a:extLst>
              <a:ext uri="{FF2B5EF4-FFF2-40B4-BE49-F238E27FC236}">
                <a16:creationId xmlns:a16="http://schemas.microsoft.com/office/drawing/2014/main" id="{E582DB43-11B3-F002-73C0-2A7099088AD9}"/>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3168916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29F5071-445B-40A2-683C-5AFCEAD4BB79}"/>
              </a:ext>
            </a:extLst>
          </p:cNvPr>
          <p:cNvSpPr>
            <a:spLocks noGrp="1"/>
          </p:cNvSpPr>
          <p:nvPr>
            <p:ph type="dt" sz="half" idx="10"/>
          </p:nvPr>
        </p:nvSpPr>
        <p:spPr/>
        <p:txBody>
          <a:bodyPr/>
          <a:lstStyle/>
          <a:p>
            <a:fld id="{53628BDC-EC06-4E1A-B578-750C3DB0C56F}" type="datetimeFigureOut">
              <a:rPr lang="en-US" smtClean="0"/>
              <a:t>10/15/2025</a:t>
            </a:fld>
            <a:endParaRPr lang="en-US"/>
          </a:p>
        </p:txBody>
      </p:sp>
      <p:sp>
        <p:nvSpPr>
          <p:cNvPr id="3" name="Platshållare för sidfot 2">
            <a:extLst>
              <a:ext uri="{FF2B5EF4-FFF2-40B4-BE49-F238E27FC236}">
                <a16:creationId xmlns:a16="http://schemas.microsoft.com/office/drawing/2014/main" id="{33429153-B419-BECF-B913-4733584243E8}"/>
              </a:ext>
            </a:extLst>
          </p:cNvPr>
          <p:cNvSpPr>
            <a:spLocks noGrp="1"/>
          </p:cNvSpPr>
          <p:nvPr>
            <p:ph type="ftr" sz="quarter" idx="11"/>
          </p:nvPr>
        </p:nvSpPr>
        <p:spPr/>
        <p:txBody>
          <a:bodyPr/>
          <a:lstStyle/>
          <a:p>
            <a:endParaRPr lang="en-US"/>
          </a:p>
        </p:txBody>
      </p:sp>
      <p:sp>
        <p:nvSpPr>
          <p:cNvPr id="4" name="Platshållare för bildnummer 3">
            <a:extLst>
              <a:ext uri="{FF2B5EF4-FFF2-40B4-BE49-F238E27FC236}">
                <a16:creationId xmlns:a16="http://schemas.microsoft.com/office/drawing/2014/main" id="{A24F6A1B-10A8-2DE7-800D-3104025EDEF7}"/>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135030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78130A-5EB0-FD5D-89A6-D1B318A3A42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2BAB2403-C94C-731A-5CA6-226AFB8E0E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text 3">
            <a:extLst>
              <a:ext uri="{FF2B5EF4-FFF2-40B4-BE49-F238E27FC236}">
                <a16:creationId xmlns:a16="http://schemas.microsoft.com/office/drawing/2014/main" id="{12067AF1-48B9-10AA-90F6-64F45093C0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FE4F4B8-4FC8-9B11-02E7-86DF13B12F7A}"/>
              </a:ext>
            </a:extLst>
          </p:cNvPr>
          <p:cNvSpPr>
            <a:spLocks noGrp="1"/>
          </p:cNvSpPr>
          <p:nvPr>
            <p:ph type="dt" sz="half" idx="10"/>
          </p:nvPr>
        </p:nvSpPr>
        <p:spPr/>
        <p:txBody>
          <a:bodyPr/>
          <a:lstStyle/>
          <a:p>
            <a:fld id="{53628BDC-EC06-4E1A-B578-750C3DB0C56F}" type="datetimeFigureOut">
              <a:rPr lang="en-US" smtClean="0"/>
              <a:t>10/15/2025</a:t>
            </a:fld>
            <a:endParaRPr lang="en-US"/>
          </a:p>
        </p:txBody>
      </p:sp>
      <p:sp>
        <p:nvSpPr>
          <p:cNvPr id="6" name="Platshållare för sidfot 5">
            <a:extLst>
              <a:ext uri="{FF2B5EF4-FFF2-40B4-BE49-F238E27FC236}">
                <a16:creationId xmlns:a16="http://schemas.microsoft.com/office/drawing/2014/main" id="{E74DA4C3-38A8-CACF-5D1A-61184859F7E3}"/>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A93CE1B3-22C8-8326-EFA9-37EA8E4AB8A2}"/>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2461556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167167-F8B9-3D27-3C1E-419359BA3BB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a:p>
        </p:txBody>
      </p:sp>
      <p:sp>
        <p:nvSpPr>
          <p:cNvPr id="3" name="Platshållare för bild 2">
            <a:extLst>
              <a:ext uri="{FF2B5EF4-FFF2-40B4-BE49-F238E27FC236}">
                <a16:creationId xmlns:a16="http://schemas.microsoft.com/office/drawing/2014/main" id="{07A7962A-F42C-D899-7A4A-D12714A8AD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Platshållare för text 3">
            <a:extLst>
              <a:ext uri="{FF2B5EF4-FFF2-40B4-BE49-F238E27FC236}">
                <a16:creationId xmlns:a16="http://schemas.microsoft.com/office/drawing/2014/main" id="{5FCB0E6B-C83B-9F95-62B2-5B339AEF91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BAFE353-07BC-FBC6-89C4-1E83CB9276AE}"/>
              </a:ext>
            </a:extLst>
          </p:cNvPr>
          <p:cNvSpPr>
            <a:spLocks noGrp="1"/>
          </p:cNvSpPr>
          <p:nvPr>
            <p:ph type="dt" sz="half" idx="10"/>
          </p:nvPr>
        </p:nvSpPr>
        <p:spPr/>
        <p:txBody>
          <a:bodyPr/>
          <a:lstStyle/>
          <a:p>
            <a:fld id="{53628BDC-EC06-4E1A-B578-750C3DB0C56F}" type="datetimeFigureOut">
              <a:rPr lang="en-US" smtClean="0"/>
              <a:t>10/15/2025</a:t>
            </a:fld>
            <a:endParaRPr lang="en-US"/>
          </a:p>
        </p:txBody>
      </p:sp>
      <p:sp>
        <p:nvSpPr>
          <p:cNvPr id="6" name="Platshållare för sidfot 5">
            <a:extLst>
              <a:ext uri="{FF2B5EF4-FFF2-40B4-BE49-F238E27FC236}">
                <a16:creationId xmlns:a16="http://schemas.microsoft.com/office/drawing/2014/main" id="{64FCF086-A54C-8855-910D-EC95F179B42E}"/>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EAAAE0AF-4700-A9B8-FCCE-2C290CF4E382}"/>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2334888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35D3F7B-39E8-90DA-C347-DFF1921EC4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US"/>
          </a:p>
        </p:txBody>
      </p:sp>
      <p:sp>
        <p:nvSpPr>
          <p:cNvPr id="3" name="Platshållare för text 2">
            <a:extLst>
              <a:ext uri="{FF2B5EF4-FFF2-40B4-BE49-F238E27FC236}">
                <a16:creationId xmlns:a16="http://schemas.microsoft.com/office/drawing/2014/main" id="{3C056135-1C00-6791-A8A8-C7F2556013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BEA5115A-8E6E-74FF-ED64-5C8B219EAC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3628BDC-EC06-4E1A-B578-750C3DB0C56F}" type="datetimeFigureOut">
              <a:rPr lang="en-US" smtClean="0"/>
              <a:t>10/15/2025</a:t>
            </a:fld>
            <a:endParaRPr lang="en-US"/>
          </a:p>
        </p:txBody>
      </p:sp>
      <p:sp>
        <p:nvSpPr>
          <p:cNvPr id="5" name="Platshållare för sidfot 4">
            <a:extLst>
              <a:ext uri="{FF2B5EF4-FFF2-40B4-BE49-F238E27FC236}">
                <a16:creationId xmlns:a16="http://schemas.microsoft.com/office/drawing/2014/main" id="{B830BB14-0444-7302-071C-F781B9ACF5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Platshållare för bildnummer 5">
            <a:extLst>
              <a:ext uri="{FF2B5EF4-FFF2-40B4-BE49-F238E27FC236}">
                <a16:creationId xmlns:a16="http://schemas.microsoft.com/office/drawing/2014/main" id="{BA61BBD5-64B7-9524-A370-9589480F26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2D35CD6-9FB7-472F-8872-8463C43EB28E}" type="slidenum">
              <a:rPr lang="en-US" smtClean="0"/>
              <a:t>‹#›</a:t>
            </a:fld>
            <a:endParaRPr lang="en-US"/>
          </a:p>
        </p:txBody>
      </p:sp>
    </p:spTree>
    <p:extLst>
      <p:ext uri="{BB962C8B-B14F-4D97-AF65-F5344CB8AC3E}">
        <p14:creationId xmlns:p14="http://schemas.microsoft.com/office/powerpoint/2010/main" val="11215745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E695E-C9EA-AFB9-C24D-55EAC9AB6C5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0101B4B-3B5E-F99E-2E37-E01A9D526982}"/>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365E6D3E-A8E6-196A-419B-3E5FE47D4035}"/>
              </a:ext>
            </a:extLst>
          </p:cNvPr>
          <p:cNvSpPr>
            <a:spLocks noGrp="1"/>
          </p:cNvSpPr>
          <p:nvPr>
            <p:ph type="subTitle" idx="1"/>
          </p:nvPr>
        </p:nvSpPr>
        <p:spPr/>
        <p:txBody>
          <a:bodyPr/>
          <a:lstStyle/>
          <a:p>
            <a:endParaRPr lang="sv-SE"/>
          </a:p>
        </p:txBody>
      </p:sp>
      <p:pic>
        <p:nvPicPr>
          <p:cNvPr id="5" name="Bildobjekt 4" descr="En bild som visar Bärnsten, gul, persika, suddig&#10;&#10;Automatiskt genererad beskrivning">
            <a:extLst>
              <a:ext uri="{FF2B5EF4-FFF2-40B4-BE49-F238E27FC236}">
                <a16:creationId xmlns:a16="http://schemas.microsoft.com/office/drawing/2014/main" id="{B4AF6883-C461-C775-6219-D0E09CB48ABE}"/>
              </a:ext>
            </a:extLst>
          </p:cNvPr>
          <p:cNvPicPr>
            <a:picLocks noChangeAspect="1"/>
          </p:cNvPicPr>
          <p:nvPr/>
        </p:nvPicPr>
        <p:blipFill>
          <a:blip r:embed="rId2">
            <a:extLst>
              <a:ext uri="{28A0092B-C50C-407E-A947-70E740481C1C}">
                <a14:useLocalDpi xmlns:a14="http://schemas.microsoft.com/office/drawing/2010/main" val="0"/>
              </a:ext>
            </a:extLst>
          </a:blip>
          <a:srcRect b="7587"/>
          <a:stretch/>
        </p:blipFill>
        <p:spPr>
          <a:xfrm>
            <a:off x="0" y="0"/>
            <a:ext cx="12192000" cy="6858000"/>
          </a:xfrm>
          <a:prstGeom prst="rect">
            <a:avLst/>
          </a:prstGeom>
        </p:spPr>
      </p:pic>
      <p:pic>
        <p:nvPicPr>
          <p:cNvPr id="7" name="Bild 6">
            <a:extLst>
              <a:ext uri="{FF2B5EF4-FFF2-40B4-BE49-F238E27FC236}">
                <a16:creationId xmlns:a16="http://schemas.microsoft.com/office/drawing/2014/main" id="{230BDF90-9D90-38F1-E634-49449D4555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91025" y="2675781"/>
            <a:ext cx="3409950" cy="962025"/>
          </a:xfrm>
          <a:prstGeom prst="rect">
            <a:avLst/>
          </a:prstGeom>
        </p:spPr>
      </p:pic>
    </p:spTree>
    <p:extLst>
      <p:ext uri="{BB962C8B-B14F-4D97-AF65-F5344CB8AC3E}">
        <p14:creationId xmlns:p14="http://schemas.microsoft.com/office/powerpoint/2010/main" val="199188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119725A0-5A5E-6182-FE72-528EB63FC8A7}"/>
              </a:ext>
            </a:extLst>
          </p:cNvPr>
          <p:cNvPicPr>
            <a:picLocks noChangeAspect="1"/>
          </p:cNvPicPr>
          <p:nvPr/>
        </p:nvPicPr>
        <p:blipFill>
          <a:blip r:embed="rId3"/>
          <a:stretch>
            <a:fillRect/>
          </a:stretch>
        </p:blipFill>
        <p:spPr>
          <a:xfrm>
            <a:off x="524976" y="339195"/>
            <a:ext cx="5715798" cy="3581900"/>
          </a:xfrm>
          <a:prstGeom prst="rect">
            <a:avLst/>
          </a:prstGeom>
        </p:spPr>
      </p:pic>
      <p:pic>
        <p:nvPicPr>
          <p:cNvPr id="7" name="Bildobjekt 6">
            <a:extLst>
              <a:ext uri="{FF2B5EF4-FFF2-40B4-BE49-F238E27FC236}">
                <a16:creationId xmlns:a16="http://schemas.microsoft.com/office/drawing/2014/main" id="{58F190E3-0182-118E-420F-89869C48EC49}"/>
              </a:ext>
            </a:extLst>
          </p:cNvPr>
          <p:cNvPicPr>
            <a:picLocks noChangeAspect="1"/>
          </p:cNvPicPr>
          <p:nvPr/>
        </p:nvPicPr>
        <p:blipFill>
          <a:blip r:embed="rId4"/>
          <a:stretch>
            <a:fillRect/>
          </a:stretch>
        </p:blipFill>
        <p:spPr>
          <a:xfrm>
            <a:off x="6304082" y="282037"/>
            <a:ext cx="5687219" cy="3696216"/>
          </a:xfrm>
          <a:prstGeom prst="rect">
            <a:avLst/>
          </a:prstGeom>
        </p:spPr>
      </p:pic>
      <p:pic>
        <p:nvPicPr>
          <p:cNvPr id="10" name="Bildobjekt 9">
            <a:extLst>
              <a:ext uri="{FF2B5EF4-FFF2-40B4-BE49-F238E27FC236}">
                <a16:creationId xmlns:a16="http://schemas.microsoft.com/office/drawing/2014/main" id="{6B50A072-9239-40F3-DDE7-F2F6387A2771}"/>
              </a:ext>
            </a:extLst>
          </p:cNvPr>
          <p:cNvPicPr>
            <a:picLocks noChangeAspect="1"/>
          </p:cNvPicPr>
          <p:nvPr/>
        </p:nvPicPr>
        <p:blipFill>
          <a:blip r:embed="rId5"/>
          <a:stretch>
            <a:fillRect/>
          </a:stretch>
        </p:blipFill>
        <p:spPr>
          <a:xfrm>
            <a:off x="7969559" y="4272374"/>
            <a:ext cx="3657869" cy="2087618"/>
          </a:xfrm>
          <a:prstGeom prst="rect">
            <a:avLst/>
          </a:prstGeom>
        </p:spPr>
      </p:pic>
      <p:pic>
        <p:nvPicPr>
          <p:cNvPr id="12" name="Bildobjekt 11">
            <a:extLst>
              <a:ext uri="{FF2B5EF4-FFF2-40B4-BE49-F238E27FC236}">
                <a16:creationId xmlns:a16="http://schemas.microsoft.com/office/drawing/2014/main" id="{F8E9E1A2-F894-FB81-672B-658B960526AA}"/>
              </a:ext>
            </a:extLst>
          </p:cNvPr>
          <p:cNvPicPr>
            <a:picLocks noChangeAspect="1"/>
          </p:cNvPicPr>
          <p:nvPr/>
        </p:nvPicPr>
        <p:blipFill>
          <a:blip r:embed="rId6"/>
          <a:stretch>
            <a:fillRect/>
          </a:stretch>
        </p:blipFill>
        <p:spPr>
          <a:xfrm>
            <a:off x="839790" y="3957795"/>
            <a:ext cx="3269268" cy="2331843"/>
          </a:xfrm>
          <a:prstGeom prst="rect">
            <a:avLst/>
          </a:prstGeom>
        </p:spPr>
      </p:pic>
      <p:sp>
        <p:nvSpPr>
          <p:cNvPr id="13" name="textruta 12">
            <a:extLst>
              <a:ext uri="{FF2B5EF4-FFF2-40B4-BE49-F238E27FC236}">
                <a16:creationId xmlns:a16="http://schemas.microsoft.com/office/drawing/2014/main" id="{17A72E67-D58A-972D-759E-013BF7D4C60C}"/>
              </a:ext>
            </a:extLst>
          </p:cNvPr>
          <p:cNvSpPr txBox="1"/>
          <p:nvPr/>
        </p:nvSpPr>
        <p:spPr>
          <a:xfrm>
            <a:off x="970844" y="339195"/>
            <a:ext cx="5125156" cy="523220"/>
          </a:xfrm>
          <a:prstGeom prst="rect">
            <a:avLst/>
          </a:prstGeom>
          <a:noFill/>
        </p:spPr>
        <p:txBody>
          <a:bodyPr wrap="square" rtlCol="0">
            <a:spAutoFit/>
          </a:bodyPr>
          <a:lstStyle/>
          <a:p>
            <a:r>
              <a:rPr lang="sv-SE" sz="2800" dirty="0"/>
              <a:t>Existerande användare</a:t>
            </a:r>
            <a:endParaRPr lang="en-US" sz="2800" dirty="0"/>
          </a:p>
        </p:txBody>
      </p:sp>
      <p:sp>
        <p:nvSpPr>
          <p:cNvPr id="14" name="textruta 13">
            <a:extLst>
              <a:ext uri="{FF2B5EF4-FFF2-40B4-BE49-F238E27FC236}">
                <a16:creationId xmlns:a16="http://schemas.microsoft.com/office/drawing/2014/main" id="{B418767E-B447-06D8-AB84-C21D15E01011}"/>
              </a:ext>
            </a:extLst>
          </p:cNvPr>
          <p:cNvSpPr txBox="1"/>
          <p:nvPr/>
        </p:nvSpPr>
        <p:spPr>
          <a:xfrm>
            <a:off x="7450667" y="339195"/>
            <a:ext cx="2737985" cy="523220"/>
          </a:xfrm>
          <a:prstGeom prst="rect">
            <a:avLst/>
          </a:prstGeom>
          <a:noFill/>
        </p:spPr>
        <p:txBody>
          <a:bodyPr wrap="square" rtlCol="0">
            <a:spAutoFit/>
          </a:bodyPr>
          <a:lstStyle/>
          <a:p>
            <a:r>
              <a:rPr lang="sv-SE" sz="2800" dirty="0"/>
              <a:t> Nya användare</a:t>
            </a:r>
            <a:endParaRPr lang="en-US" sz="2800" dirty="0"/>
          </a:p>
        </p:txBody>
      </p:sp>
      <p:sp>
        <p:nvSpPr>
          <p:cNvPr id="15" name="Rektangel 14">
            <a:extLst>
              <a:ext uri="{FF2B5EF4-FFF2-40B4-BE49-F238E27FC236}">
                <a16:creationId xmlns:a16="http://schemas.microsoft.com/office/drawing/2014/main" id="{279921CB-3352-A1BA-6464-6E451CA65992}"/>
              </a:ext>
            </a:extLst>
          </p:cNvPr>
          <p:cNvSpPr/>
          <p:nvPr/>
        </p:nvSpPr>
        <p:spPr>
          <a:xfrm>
            <a:off x="4549698" y="375895"/>
            <a:ext cx="1691076" cy="523220"/>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Rektangel 15">
            <a:extLst>
              <a:ext uri="{FF2B5EF4-FFF2-40B4-BE49-F238E27FC236}">
                <a16:creationId xmlns:a16="http://schemas.microsoft.com/office/drawing/2014/main" id="{B33D0C84-76FD-D06D-5A0B-AD7A743B8F49}"/>
              </a:ext>
            </a:extLst>
          </p:cNvPr>
          <p:cNvSpPr/>
          <p:nvPr/>
        </p:nvSpPr>
        <p:spPr>
          <a:xfrm>
            <a:off x="9888164" y="339195"/>
            <a:ext cx="1895055" cy="6644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9127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Bildobjekt 6">
            <a:extLst>
              <a:ext uri="{FF2B5EF4-FFF2-40B4-BE49-F238E27FC236}">
                <a16:creationId xmlns:a16="http://schemas.microsoft.com/office/drawing/2014/main" id="{AE28C172-3955-6BEF-55F1-4EA5A1FF1635}"/>
              </a:ext>
            </a:extLst>
          </p:cNvPr>
          <p:cNvPicPr>
            <a:picLocks noChangeAspect="1"/>
          </p:cNvPicPr>
          <p:nvPr/>
        </p:nvPicPr>
        <p:blipFill>
          <a:blip r:embed="rId3"/>
          <a:stretch>
            <a:fillRect/>
          </a:stretch>
        </p:blipFill>
        <p:spPr>
          <a:xfrm>
            <a:off x="537663" y="740418"/>
            <a:ext cx="11584575" cy="5542858"/>
          </a:xfrm>
          <a:prstGeom prst="rect">
            <a:avLst/>
          </a:prstGeom>
        </p:spPr>
      </p:pic>
      <p:cxnSp>
        <p:nvCxnSpPr>
          <p:cNvPr id="3" name="Rak koppling 2">
            <a:extLst>
              <a:ext uri="{FF2B5EF4-FFF2-40B4-BE49-F238E27FC236}">
                <a16:creationId xmlns:a16="http://schemas.microsoft.com/office/drawing/2014/main" id="{9A8B8D92-D3DE-32CC-0BB3-C2FDB4219354}"/>
              </a:ext>
            </a:extLst>
          </p:cNvPr>
          <p:cNvCxnSpPr>
            <a:cxnSpLocks/>
          </p:cNvCxnSpPr>
          <p:nvPr/>
        </p:nvCxnSpPr>
        <p:spPr>
          <a:xfrm>
            <a:off x="3377184" y="4108704"/>
            <a:ext cx="268224"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5" name="Rak koppling 4">
            <a:extLst>
              <a:ext uri="{FF2B5EF4-FFF2-40B4-BE49-F238E27FC236}">
                <a16:creationId xmlns:a16="http://schemas.microsoft.com/office/drawing/2014/main" id="{22D3C8F7-2B87-50A0-9156-D9CC6F8D5E9D}"/>
              </a:ext>
            </a:extLst>
          </p:cNvPr>
          <p:cNvCxnSpPr>
            <a:cxnSpLocks/>
          </p:cNvCxnSpPr>
          <p:nvPr/>
        </p:nvCxnSpPr>
        <p:spPr>
          <a:xfrm>
            <a:off x="4395216" y="4102608"/>
            <a:ext cx="268224"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6" name="Rak koppling 5">
            <a:extLst>
              <a:ext uri="{FF2B5EF4-FFF2-40B4-BE49-F238E27FC236}">
                <a16:creationId xmlns:a16="http://schemas.microsoft.com/office/drawing/2014/main" id="{A6245927-8518-9F4D-A5AB-559C3A3FD239}"/>
              </a:ext>
            </a:extLst>
          </p:cNvPr>
          <p:cNvCxnSpPr>
            <a:cxnSpLocks/>
          </p:cNvCxnSpPr>
          <p:nvPr/>
        </p:nvCxnSpPr>
        <p:spPr>
          <a:xfrm>
            <a:off x="6528816" y="4090416"/>
            <a:ext cx="268224"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8" name="Rak koppling 7">
            <a:extLst>
              <a:ext uri="{FF2B5EF4-FFF2-40B4-BE49-F238E27FC236}">
                <a16:creationId xmlns:a16="http://schemas.microsoft.com/office/drawing/2014/main" id="{B27D2905-62C5-3E77-6C4C-F6A3DC29AD1F}"/>
              </a:ext>
            </a:extLst>
          </p:cNvPr>
          <p:cNvCxnSpPr>
            <a:cxnSpLocks/>
          </p:cNvCxnSpPr>
          <p:nvPr/>
        </p:nvCxnSpPr>
        <p:spPr>
          <a:xfrm>
            <a:off x="7567504" y="4090416"/>
            <a:ext cx="268224"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868995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3" name="Freeform: Shape 12">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a:extLst>
              <a:ext uri="{FF2B5EF4-FFF2-40B4-BE49-F238E27FC236}">
                <a16:creationId xmlns:a16="http://schemas.microsoft.com/office/drawing/2014/main" id="{116620A1-7302-B316-13B7-327C66AC5DCF}"/>
              </a:ext>
            </a:extLst>
          </p:cNvPr>
          <p:cNvPicPr>
            <a:picLocks noChangeAspect="1"/>
          </p:cNvPicPr>
          <p:nvPr/>
        </p:nvPicPr>
        <p:blipFill>
          <a:blip r:embed="rId3"/>
          <a:stretch>
            <a:fillRect/>
          </a:stretch>
        </p:blipFill>
        <p:spPr>
          <a:xfrm>
            <a:off x="643467" y="501805"/>
            <a:ext cx="10905066" cy="5544409"/>
          </a:xfrm>
          <a:prstGeom prst="rect">
            <a:avLst/>
          </a:prstGeom>
          <a:ln>
            <a:noFill/>
          </a:ln>
        </p:spPr>
      </p:pic>
    </p:spTree>
    <p:extLst>
      <p:ext uri="{BB962C8B-B14F-4D97-AF65-F5344CB8AC3E}">
        <p14:creationId xmlns:p14="http://schemas.microsoft.com/office/powerpoint/2010/main" val="2382310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F40DE9A2-B52D-D57B-9654-D96CB23591A4}"/>
              </a:ext>
            </a:extLst>
          </p:cNvPr>
          <p:cNvPicPr>
            <a:picLocks noChangeAspect="1"/>
          </p:cNvPicPr>
          <p:nvPr/>
        </p:nvPicPr>
        <p:blipFill>
          <a:blip r:embed="rId3"/>
          <a:stretch>
            <a:fillRect/>
          </a:stretch>
        </p:blipFill>
        <p:spPr>
          <a:xfrm>
            <a:off x="460943" y="891822"/>
            <a:ext cx="3211374" cy="5681662"/>
          </a:xfrm>
          <a:prstGeom prst="rect">
            <a:avLst/>
          </a:prstGeom>
        </p:spPr>
      </p:pic>
      <p:pic>
        <p:nvPicPr>
          <p:cNvPr id="7" name="Bildobjekt 6">
            <a:extLst>
              <a:ext uri="{FF2B5EF4-FFF2-40B4-BE49-F238E27FC236}">
                <a16:creationId xmlns:a16="http://schemas.microsoft.com/office/drawing/2014/main" id="{856B791C-D034-2FFC-B06E-90AA0C08C8A6}"/>
              </a:ext>
            </a:extLst>
          </p:cNvPr>
          <p:cNvPicPr>
            <a:picLocks noChangeAspect="1"/>
          </p:cNvPicPr>
          <p:nvPr/>
        </p:nvPicPr>
        <p:blipFill>
          <a:blip r:embed="rId4"/>
          <a:stretch>
            <a:fillRect/>
          </a:stretch>
        </p:blipFill>
        <p:spPr>
          <a:xfrm>
            <a:off x="4316394" y="893836"/>
            <a:ext cx="3253965" cy="5698698"/>
          </a:xfrm>
          <a:prstGeom prst="rect">
            <a:avLst/>
          </a:prstGeom>
        </p:spPr>
      </p:pic>
      <p:pic>
        <p:nvPicPr>
          <p:cNvPr id="9" name="Bildobjekt 8">
            <a:extLst>
              <a:ext uri="{FF2B5EF4-FFF2-40B4-BE49-F238E27FC236}">
                <a16:creationId xmlns:a16="http://schemas.microsoft.com/office/drawing/2014/main" id="{32402C95-5E01-BB07-8203-19A602AE3E13}"/>
              </a:ext>
            </a:extLst>
          </p:cNvPr>
          <p:cNvPicPr>
            <a:picLocks noChangeAspect="1"/>
          </p:cNvPicPr>
          <p:nvPr/>
        </p:nvPicPr>
        <p:blipFill>
          <a:blip r:embed="rId5"/>
          <a:stretch>
            <a:fillRect/>
          </a:stretch>
        </p:blipFill>
        <p:spPr>
          <a:xfrm>
            <a:off x="8237369" y="866266"/>
            <a:ext cx="3245447" cy="5707217"/>
          </a:xfrm>
          <a:prstGeom prst="rect">
            <a:avLst/>
          </a:prstGeom>
        </p:spPr>
      </p:pic>
      <p:sp>
        <p:nvSpPr>
          <p:cNvPr id="3" name="textruta 2">
            <a:extLst>
              <a:ext uri="{FF2B5EF4-FFF2-40B4-BE49-F238E27FC236}">
                <a16:creationId xmlns:a16="http://schemas.microsoft.com/office/drawing/2014/main" id="{3EA1ED2E-D4B3-F87E-0052-2E3C4EF9469A}"/>
              </a:ext>
            </a:extLst>
          </p:cNvPr>
          <p:cNvSpPr txBox="1"/>
          <p:nvPr/>
        </p:nvSpPr>
        <p:spPr>
          <a:xfrm>
            <a:off x="3048000" y="103894"/>
            <a:ext cx="6096000" cy="523220"/>
          </a:xfrm>
          <a:prstGeom prst="rect">
            <a:avLst/>
          </a:prstGeom>
          <a:noFill/>
        </p:spPr>
        <p:txBody>
          <a:bodyPr wrap="square">
            <a:spAutoFit/>
          </a:bodyPr>
          <a:lstStyle/>
          <a:p>
            <a:pPr algn="ctr"/>
            <a:r>
              <a:rPr lang="sv-SE" sz="2800" dirty="0"/>
              <a:t>Skanna </a:t>
            </a:r>
            <a:r>
              <a:rPr lang="sv-SE" sz="2800" dirty="0" err="1"/>
              <a:t>leads</a:t>
            </a:r>
            <a:endParaRPr lang="en-US" sz="2800" dirty="0"/>
          </a:p>
        </p:txBody>
      </p:sp>
    </p:spTree>
    <p:extLst>
      <p:ext uri="{BB962C8B-B14F-4D97-AF65-F5344CB8AC3E}">
        <p14:creationId xmlns:p14="http://schemas.microsoft.com/office/powerpoint/2010/main" val="302807349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A5E324B29D6BA74B9694DB667ADD1E17" ma:contentTypeVersion="18" ma:contentTypeDescription="Skapa ett nytt dokument." ma:contentTypeScope="" ma:versionID="f73680973ceadca2f5414be829ccd1df">
  <xsd:schema xmlns:xsd="http://www.w3.org/2001/XMLSchema" xmlns:xs="http://www.w3.org/2001/XMLSchema" xmlns:p="http://schemas.microsoft.com/office/2006/metadata/properties" xmlns:ns2="e5b36a4c-80ec-4bbe-9487-c84ce60af30e" xmlns:ns3="02e237b6-e6f4-46d4-88e6-6df221e4dc2f" targetNamespace="http://schemas.microsoft.com/office/2006/metadata/properties" ma:root="true" ma:fieldsID="4973af6fbcaeec2171a1e52202c3ec65" ns2:_="" ns3:_="">
    <xsd:import namespace="e5b36a4c-80ec-4bbe-9487-c84ce60af30e"/>
    <xsd:import namespace="02e237b6-e6f4-46d4-88e6-6df221e4dc2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EventHashCode" minOccurs="0"/>
                <xsd:element ref="ns2:MediaServiceGenerationTime" minOccurs="0"/>
                <xsd:element ref="ns2:MediaServiceDateTaken" minOccurs="0"/>
                <xsd:element ref="ns2:MediaServiceAutoTags" minOccurs="0"/>
                <xsd:element ref="ns2:MediaServiceOCR"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b36a4c-80ec-4bbe-9487-c84ce60af3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MediaServiceAutoTags"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97ddae63-295d-4ab9-a330-15a5d4bc82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237b6-e6f4-46d4-88e6-6df221e4dc2f"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14ece83e-233d-4ccb-8f33-0127bd88a050}" ma:internalName="TaxCatchAll" ma:showField="CatchAllData" ma:web="02e237b6-e6f4-46d4-88e6-6df221e4dc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2e237b6-e6f4-46d4-88e6-6df221e4dc2f" xsi:nil="true"/>
    <lcf76f155ced4ddcb4097134ff3c332f xmlns="e5b36a4c-80ec-4bbe-9487-c84ce60af30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EA01B7-1851-47FF-88A7-70718088C5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b36a4c-80ec-4bbe-9487-c84ce60af30e"/>
    <ds:schemaRef ds:uri="02e237b6-e6f4-46d4-88e6-6df221e4dc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4ED84AB-4D80-4C92-BD21-F060A3596EAF}">
  <ds:schemaRefs>
    <ds:schemaRef ds:uri="http://schemas.microsoft.com/office/2006/metadata/properties"/>
    <ds:schemaRef ds:uri="http://schemas.microsoft.com/office/infopath/2007/PartnerControls"/>
    <ds:schemaRef ds:uri="02e237b6-e6f4-46d4-88e6-6df221e4dc2f"/>
    <ds:schemaRef ds:uri="e5b36a4c-80ec-4bbe-9487-c84ce60af30e"/>
  </ds:schemaRefs>
</ds:datastoreItem>
</file>

<file path=customXml/itemProps3.xml><?xml version="1.0" encoding="utf-8"?>
<ds:datastoreItem xmlns:ds="http://schemas.openxmlformats.org/officeDocument/2006/customXml" ds:itemID="{A13C2CFC-F133-4489-B20B-11D97E480AD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114</TotalTime>
  <Words>524</Words>
  <Application>Microsoft Office PowerPoint</Application>
  <PresentationFormat>Bredbild</PresentationFormat>
  <Paragraphs>26</Paragraphs>
  <Slides>5</Slides>
  <Notes>4</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5</vt:i4>
      </vt:variant>
    </vt:vector>
  </HeadingPairs>
  <TitlesOfParts>
    <vt:vector size="10" baseType="lpstr">
      <vt:lpstr>Aptos</vt:lpstr>
      <vt:lpstr>Aptos Display</vt:lpstr>
      <vt:lpstr>Arial</vt:lpstr>
      <vt:lpstr>Inter</vt:lpstr>
      <vt:lpstr>Office-tema</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Julia Lundevall</dc:creator>
  <cp:lastModifiedBy>Klara Berglund</cp:lastModifiedBy>
  <cp:revision>2</cp:revision>
  <dcterms:created xsi:type="dcterms:W3CDTF">2024-04-09T13:19:26Z</dcterms:created>
  <dcterms:modified xsi:type="dcterms:W3CDTF">2025-10-15T08:01:49Z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0x010100A5E324B29D6BA74B9694DB667ADD1E17</vt:lpwstr>
  </property>
  <property fmtid="{D5CDD505-2E9C-101B-9397-08002B2CF9AE}" pid="3" name="MediaServiceImageTags">
    <vt:lpwstr/>
  </property>
</Properties>
</file>